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506" r:id="rId5"/>
    <p:sldId id="256" r:id="rId6"/>
    <p:sldId id="507" r:id="rId7"/>
    <p:sldId id="509" r:id="rId8"/>
    <p:sldId id="510" r:id="rId9"/>
    <p:sldId id="511" r:id="rId10"/>
    <p:sldId id="512" r:id="rId11"/>
    <p:sldId id="519" r:id="rId12"/>
    <p:sldId id="517" r:id="rId13"/>
    <p:sldId id="518" r:id="rId14"/>
    <p:sldId id="513" r:id="rId15"/>
    <p:sldId id="514" r:id="rId16"/>
    <p:sldId id="515" r:id="rId17"/>
    <p:sldId id="516" r:id="rId18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68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95D2C5-C3DE-42B1-88AC-A56CB086DBE5}" v="480" dt="2025-03-14T15:42:43.4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Cowie" userId="43a00bc1-b2d7-4495-8e67-146272da9ce0" providerId="ADAL" clId="{3C95D2C5-C3DE-42B1-88AC-A56CB086DBE5}"/>
    <pc:docChg chg="undo custSel addSld delSld modSld sldOrd">
      <pc:chgData name="Paul Cowie" userId="43a00bc1-b2d7-4495-8e67-146272da9ce0" providerId="ADAL" clId="{3C95D2C5-C3DE-42B1-88AC-A56CB086DBE5}" dt="2025-03-14T15:42:43.489" v="9107" actId="20577"/>
      <pc:docMkLst>
        <pc:docMk/>
      </pc:docMkLst>
      <pc:sldChg chg="modSp mod">
        <pc:chgData name="Paul Cowie" userId="43a00bc1-b2d7-4495-8e67-146272da9ce0" providerId="ADAL" clId="{3C95D2C5-C3DE-42B1-88AC-A56CB086DBE5}" dt="2025-03-05T13:42:20.991" v="188" actId="20577"/>
        <pc:sldMkLst>
          <pc:docMk/>
          <pc:sldMk cId="109857222" sldId="256"/>
        </pc:sldMkLst>
        <pc:spChg chg="mod">
          <ac:chgData name="Paul Cowie" userId="43a00bc1-b2d7-4495-8e67-146272da9ce0" providerId="ADAL" clId="{3C95D2C5-C3DE-42B1-88AC-A56CB086DBE5}" dt="2025-03-05T13:41:31.532" v="60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Paul Cowie" userId="43a00bc1-b2d7-4495-8e67-146272da9ce0" providerId="ADAL" clId="{3C95D2C5-C3DE-42B1-88AC-A56CB086DBE5}" dt="2025-03-05T13:42:20.991" v="188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modSp mod">
        <pc:chgData name="Paul Cowie" userId="43a00bc1-b2d7-4495-8e67-146272da9ce0" providerId="ADAL" clId="{3C95D2C5-C3DE-42B1-88AC-A56CB086DBE5}" dt="2025-03-05T13:41:21.462" v="38" actId="20577"/>
        <pc:sldMkLst>
          <pc:docMk/>
          <pc:sldMk cId="460882958" sldId="506"/>
        </pc:sldMkLst>
        <pc:spChg chg="mod">
          <ac:chgData name="Paul Cowie" userId="43a00bc1-b2d7-4495-8e67-146272da9ce0" providerId="ADAL" clId="{3C95D2C5-C3DE-42B1-88AC-A56CB086DBE5}" dt="2025-03-05T13:41:21.462" v="38" actId="20577"/>
          <ac:spMkLst>
            <pc:docMk/>
            <pc:sldMk cId="460882958" sldId="506"/>
            <ac:spMk id="14" creationId="{1C5C45C8-CFE0-2DAE-0F31-FECDA7FBD6C1}"/>
          </ac:spMkLst>
        </pc:spChg>
      </pc:sldChg>
      <pc:sldChg chg="addSp delSp modSp mod">
        <pc:chgData name="Paul Cowie" userId="43a00bc1-b2d7-4495-8e67-146272da9ce0" providerId="ADAL" clId="{3C95D2C5-C3DE-42B1-88AC-A56CB086DBE5}" dt="2025-03-14T15:37:44.010" v="8716" actId="20577"/>
        <pc:sldMkLst>
          <pc:docMk/>
          <pc:sldMk cId="2265886193" sldId="507"/>
        </pc:sldMkLst>
        <pc:spChg chg="mod">
          <ac:chgData name="Paul Cowie" userId="43a00bc1-b2d7-4495-8e67-146272da9ce0" providerId="ADAL" clId="{3C95D2C5-C3DE-42B1-88AC-A56CB086DBE5}" dt="2025-03-05T13:46:34.436" v="243" actId="20577"/>
          <ac:spMkLst>
            <pc:docMk/>
            <pc:sldMk cId="2265886193" sldId="507"/>
            <ac:spMk id="2" creationId="{C3FA35F6-50FA-E523-EFFA-B13F39A01643}"/>
          </ac:spMkLst>
        </pc:spChg>
        <pc:spChg chg="mod">
          <ac:chgData name="Paul Cowie" userId="43a00bc1-b2d7-4495-8e67-146272da9ce0" providerId="ADAL" clId="{3C95D2C5-C3DE-42B1-88AC-A56CB086DBE5}" dt="2025-03-14T15:37:44.010" v="8716" actId="20577"/>
          <ac:spMkLst>
            <pc:docMk/>
            <pc:sldMk cId="2265886193" sldId="507"/>
            <ac:spMk id="3" creationId="{CAC0C3A5-ACC9-E019-C5F2-2A95E638C54B}"/>
          </ac:spMkLst>
        </pc:spChg>
        <pc:spChg chg="mod">
          <ac:chgData name="Paul Cowie" userId="43a00bc1-b2d7-4495-8e67-146272da9ce0" providerId="ADAL" clId="{3C95D2C5-C3DE-42B1-88AC-A56CB086DBE5}" dt="2025-03-05T13:49:06.448" v="392" actId="20577"/>
          <ac:spMkLst>
            <pc:docMk/>
            <pc:sldMk cId="2265886193" sldId="507"/>
            <ac:spMk id="5" creationId="{C9997779-9A50-6977-C155-3A74B50162A0}"/>
          </ac:spMkLst>
        </pc:spChg>
        <pc:picChg chg="add mod">
          <ac:chgData name="Paul Cowie" userId="43a00bc1-b2d7-4495-8e67-146272da9ce0" providerId="ADAL" clId="{3C95D2C5-C3DE-42B1-88AC-A56CB086DBE5}" dt="2025-03-05T13:50:55.644" v="406" actId="1076"/>
          <ac:picMkLst>
            <pc:docMk/>
            <pc:sldMk cId="2265886193" sldId="507"/>
            <ac:picMk id="14" creationId="{C03238C4-A843-E4C3-C266-9F3D11AB489A}"/>
          </ac:picMkLst>
        </pc:picChg>
        <pc:picChg chg="add mod">
          <ac:chgData name="Paul Cowie" userId="43a00bc1-b2d7-4495-8e67-146272da9ce0" providerId="ADAL" clId="{3C95D2C5-C3DE-42B1-88AC-A56CB086DBE5}" dt="2025-03-05T13:51:08.298" v="408" actId="1076"/>
          <ac:picMkLst>
            <pc:docMk/>
            <pc:sldMk cId="2265886193" sldId="507"/>
            <ac:picMk id="15" creationId="{D096DEFC-6ECB-EEE8-A080-5DC8B6DC29B6}"/>
          </ac:picMkLst>
        </pc:picChg>
      </pc:sldChg>
      <pc:sldChg chg="new del">
        <pc:chgData name="Paul Cowie" userId="43a00bc1-b2d7-4495-8e67-146272da9ce0" providerId="ADAL" clId="{3C95D2C5-C3DE-42B1-88AC-A56CB086DBE5}" dt="2025-03-05T13:56:08.680" v="591" actId="47"/>
        <pc:sldMkLst>
          <pc:docMk/>
          <pc:sldMk cId="2064442309" sldId="508"/>
        </pc:sldMkLst>
      </pc:sldChg>
      <pc:sldChg chg="addSp delSp modSp add mod setBg">
        <pc:chgData name="Paul Cowie" userId="43a00bc1-b2d7-4495-8e67-146272da9ce0" providerId="ADAL" clId="{3C95D2C5-C3DE-42B1-88AC-A56CB086DBE5}" dt="2025-03-07T16:24:36.917" v="8308" actId="20577"/>
        <pc:sldMkLst>
          <pc:docMk/>
          <pc:sldMk cId="3273594966" sldId="509"/>
        </pc:sldMkLst>
        <pc:spChg chg="mod">
          <ac:chgData name="Paul Cowie" userId="43a00bc1-b2d7-4495-8e67-146272da9ce0" providerId="ADAL" clId="{3C95D2C5-C3DE-42B1-88AC-A56CB086DBE5}" dt="2025-03-07T16:23:49.455" v="8291" actId="26606"/>
          <ac:spMkLst>
            <pc:docMk/>
            <pc:sldMk cId="3273594966" sldId="509"/>
            <ac:spMk id="2" creationId="{869D6D28-3D3E-6BF8-8836-9989B7B4C5C4}"/>
          </ac:spMkLst>
        </pc:spChg>
        <pc:spChg chg="mod">
          <ac:chgData name="Paul Cowie" userId="43a00bc1-b2d7-4495-8e67-146272da9ce0" providerId="ADAL" clId="{3C95D2C5-C3DE-42B1-88AC-A56CB086DBE5}" dt="2025-03-07T16:24:36.917" v="8308" actId="20577"/>
          <ac:spMkLst>
            <pc:docMk/>
            <pc:sldMk cId="3273594966" sldId="509"/>
            <ac:spMk id="3" creationId="{7EF72D6D-6B8A-1ED3-50E3-8BA98A1883D6}"/>
          </ac:spMkLst>
        </pc:spChg>
        <pc:spChg chg="add">
          <ac:chgData name="Paul Cowie" userId="43a00bc1-b2d7-4495-8e67-146272da9ce0" providerId="ADAL" clId="{3C95D2C5-C3DE-42B1-88AC-A56CB086DBE5}" dt="2025-03-07T16:23:49.455" v="8291" actId="26606"/>
          <ac:spMkLst>
            <pc:docMk/>
            <pc:sldMk cId="3273594966" sldId="509"/>
            <ac:spMk id="19" creationId="{F13C74B1-5B17-4795-BED0-7140497B445A}"/>
          </ac:spMkLst>
        </pc:spChg>
        <pc:spChg chg="add">
          <ac:chgData name="Paul Cowie" userId="43a00bc1-b2d7-4495-8e67-146272da9ce0" providerId="ADAL" clId="{3C95D2C5-C3DE-42B1-88AC-A56CB086DBE5}" dt="2025-03-07T16:23:49.455" v="8291" actId="26606"/>
          <ac:spMkLst>
            <pc:docMk/>
            <pc:sldMk cId="3273594966" sldId="509"/>
            <ac:spMk id="21" creationId="{D4974D33-8DC5-464E-8C6D-BE58F0669C17}"/>
          </ac:spMkLst>
        </pc:spChg>
        <pc:picChg chg="add mod ord">
          <ac:chgData name="Paul Cowie" userId="43a00bc1-b2d7-4495-8e67-146272da9ce0" providerId="ADAL" clId="{3C95D2C5-C3DE-42B1-88AC-A56CB086DBE5}" dt="2025-03-07T16:24:03.388" v="8293" actId="962"/>
          <ac:picMkLst>
            <pc:docMk/>
            <pc:sldMk cId="3273594966" sldId="509"/>
            <ac:picMk id="4" creationId="{2D239CA5-098E-65B2-05F7-2A45AA59F8E8}"/>
          </ac:picMkLst>
        </pc:picChg>
        <pc:picChg chg="add mod">
          <ac:chgData name="Paul Cowie" userId="43a00bc1-b2d7-4495-8e67-146272da9ce0" providerId="ADAL" clId="{3C95D2C5-C3DE-42B1-88AC-A56CB086DBE5}" dt="2025-03-07T16:23:49.455" v="8291" actId="26606"/>
          <ac:picMkLst>
            <pc:docMk/>
            <pc:sldMk cId="3273594966" sldId="509"/>
            <ac:picMk id="7" creationId="{211522AD-9AB4-9A47-6779-58EADC18E406}"/>
          </ac:picMkLst>
        </pc:picChg>
      </pc:sldChg>
      <pc:sldChg chg="addSp modSp add mod setBg">
        <pc:chgData name="Paul Cowie" userId="43a00bc1-b2d7-4495-8e67-146272da9ce0" providerId="ADAL" clId="{3C95D2C5-C3DE-42B1-88AC-A56CB086DBE5}" dt="2025-03-14T15:37:33.377" v="8707" actId="20577"/>
        <pc:sldMkLst>
          <pc:docMk/>
          <pc:sldMk cId="972909350" sldId="510"/>
        </pc:sldMkLst>
        <pc:spChg chg="mod">
          <ac:chgData name="Paul Cowie" userId="43a00bc1-b2d7-4495-8e67-146272da9ce0" providerId="ADAL" clId="{3C95D2C5-C3DE-42B1-88AC-A56CB086DBE5}" dt="2025-03-07T14:27:35.804" v="1224" actId="20577"/>
          <ac:spMkLst>
            <pc:docMk/>
            <pc:sldMk cId="972909350" sldId="510"/>
            <ac:spMk id="2" creationId="{B1840C4B-79A1-4D52-9213-CF76094583D9}"/>
          </ac:spMkLst>
        </pc:spChg>
        <pc:spChg chg="mod">
          <ac:chgData name="Paul Cowie" userId="43a00bc1-b2d7-4495-8e67-146272da9ce0" providerId="ADAL" clId="{3C95D2C5-C3DE-42B1-88AC-A56CB086DBE5}" dt="2025-03-14T15:37:33.377" v="8707" actId="20577"/>
          <ac:spMkLst>
            <pc:docMk/>
            <pc:sldMk cId="972909350" sldId="510"/>
            <ac:spMk id="3" creationId="{CAFAF7D4-E0DA-2454-C87E-80B8F514B66D}"/>
          </ac:spMkLst>
        </pc:spChg>
        <pc:picChg chg="mod ord">
          <ac:chgData name="Paul Cowie" userId="43a00bc1-b2d7-4495-8e67-146272da9ce0" providerId="ADAL" clId="{3C95D2C5-C3DE-42B1-88AC-A56CB086DBE5}" dt="2025-03-07T16:25:34.338" v="8309" actId="14100"/>
          <ac:picMkLst>
            <pc:docMk/>
            <pc:sldMk cId="972909350" sldId="510"/>
            <ac:picMk id="6" creationId="{9B5DE6B7-2EEC-0DC8-51D8-BFE3BCD6673E}"/>
          </ac:picMkLst>
        </pc:picChg>
        <pc:picChg chg="add mod">
          <ac:chgData name="Paul Cowie" userId="43a00bc1-b2d7-4495-8e67-146272da9ce0" providerId="ADAL" clId="{3C95D2C5-C3DE-42B1-88AC-A56CB086DBE5}" dt="2025-03-07T14:26:04.927" v="1025" actId="26606"/>
          <ac:picMkLst>
            <pc:docMk/>
            <pc:sldMk cId="972909350" sldId="510"/>
            <ac:picMk id="7" creationId="{D5838C9D-7681-0951-6DC1-1714A22004D2}"/>
          </ac:picMkLst>
        </pc:picChg>
      </pc:sldChg>
      <pc:sldChg chg="new del">
        <pc:chgData name="Paul Cowie" userId="43a00bc1-b2d7-4495-8e67-146272da9ce0" providerId="ADAL" clId="{3C95D2C5-C3DE-42B1-88AC-A56CB086DBE5}" dt="2025-03-07T14:29:05.977" v="1296" actId="2696"/>
        <pc:sldMkLst>
          <pc:docMk/>
          <pc:sldMk cId="1738583074" sldId="511"/>
        </pc:sldMkLst>
      </pc:sldChg>
      <pc:sldChg chg="addSp delSp modSp add mod ord setBg modClrScheme delDesignElem chgLayout">
        <pc:chgData name="Paul Cowie" userId="43a00bc1-b2d7-4495-8e67-146272da9ce0" providerId="ADAL" clId="{3C95D2C5-C3DE-42B1-88AC-A56CB086DBE5}" dt="2025-03-07T16:27:47.007" v="8481" actId="20577"/>
        <pc:sldMkLst>
          <pc:docMk/>
          <pc:sldMk cId="3764326083" sldId="511"/>
        </pc:sldMkLst>
        <pc:spChg chg="mod ord">
          <ac:chgData name="Paul Cowie" userId="43a00bc1-b2d7-4495-8e67-146272da9ce0" providerId="ADAL" clId="{3C95D2C5-C3DE-42B1-88AC-A56CB086DBE5}" dt="2025-03-07T16:26:51.571" v="8338" actId="113"/>
          <ac:spMkLst>
            <pc:docMk/>
            <pc:sldMk cId="3764326083" sldId="511"/>
            <ac:spMk id="2" creationId="{56DF8499-4288-9E5A-3E56-0077E012E567}"/>
          </ac:spMkLst>
        </pc:spChg>
        <pc:spChg chg="add mod ord">
          <ac:chgData name="Paul Cowie" userId="43a00bc1-b2d7-4495-8e67-146272da9ce0" providerId="ADAL" clId="{3C95D2C5-C3DE-42B1-88AC-A56CB086DBE5}" dt="2025-03-07T16:27:47.007" v="8481" actId="20577"/>
          <ac:spMkLst>
            <pc:docMk/>
            <pc:sldMk cId="3764326083" sldId="511"/>
            <ac:spMk id="4" creationId="{FA56E980-C484-3D0C-B9D7-CDEFDE031C4C}"/>
          </ac:spMkLst>
        </pc:spChg>
        <pc:graphicFrameChg chg="add mod ord">
          <ac:chgData name="Paul Cowie" userId="43a00bc1-b2d7-4495-8e67-146272da9ce0" providerId="ADAL" clId="{3C95D2C5-C3DE-42B1-88AC-A56CB086DBE5}" dt="2025-03-07T16:26:21.864" v="8321" actId="700"/>
          <ac:graphicFrameMkLst>
            <pc:docMk/>
            <pc:sldMk cId="3764326083" sldId="511"/>
            <ac:graphicFrameMk id="9" creationId="{7C8CA750-5736-876E-CBC5-229589B1BC2A}"/>
          </ac:graphicFrameMkLst>
        </pc:graphicFrameChg>
        <pc:picChg chg="add mod">
          <ac:chgData name="Paul Cowie" userId="43a00bc1-b2d7-4495-8e67-146272da9ce0" providerId="ADAL" clId="{3C95D2C5-C3DE-42B1-88AC-A56CB086DBE5}" dt="2025-03-07T14:31:09.945" v="1574" actId="26606"/>
          <ac:picMkLst>
            <pc:docMk/>
            <pc:sldMk cId="3764326083" sldId="511"/>
            <ac:picMk id="7" creationId="{F7F82980-DF21-2497-A06D-5A08F7655E89}"/>
          </ac:picMkLst>
        </pc:picChg>
      </pc:sldChg>
      <pc:sldChg chg="addSp delSp modSp add mod ord setBg">
        <pc:chgData name="Paul Cowie" userId="43a00bc1-b2d7-4495-8e67-146272da9ce0" providerId="ADAL" clId="{3C95D2C5-C3DE-42B1-88AC-A56CB086DBE5}" dt="2025-03-07T15:28:50.986" v="5229" actId="403"/>
        <pc:sldMkLst>
          <pc:docMk/>
          <pc:sldMk cId="1396905805" sldId="512"/>
        </pc:sldMkLst>
        <pc:spChg chg="mod">
          <ac:chgData name="Paul Cowie" userId="43a00bc1-b2d7-4495-8e67-146272da9ce0" providerId="ADAL" clId="{3C95D2C5-C3DE-42B1-88AC-A56CB086DBE5}" dt="2025-03-07T14:48:55.582" v="2379" actId="20577"/>
          <ac:spMkLst>
            <pc:docMk/>
            <pc:sldMk cId="1396905805" sldId="512"/>
            <ac:spMk id="2" creationId="{F94A6A3B-7D19-BAC4-ED92-CFA0866B5891}"/>
          </ac:spMkLst>
        </pc:spChg>
        <pc:spChg chg="add">
          <ac:chgData name="Paul Cowie" userId="43a00bc1-b2d7-4495-8e67-146272da9ce0" providerId="ADAL" clId="{3C95D2C5-C3DE-42B1-88AC-A56CB086DBE5}" dt="2025-03-07T14:47:02.569" v="2365" actId="26606"/>
          <ac:spMkLst>
            <pc:docMk/>
            <pc:sldMk cId="1396905805" sldId="512"/>
            <ac:spMk id="24" creationId="{345A976A-8DE3-4B67-B94B-2044FDD12899}"/>
          </ac:spMkLst>
        </pc:spChg>
        <pc:spChg chg="add">
          <ac:chgData name="Paul Cowie" userId="43a00bc1-b2d7-4495-8e67-146272da9ce0" providerId="ADAL" clId="{3C95D2C5-C3DE-42B1-88AC-A56CB086DBE5}" dt="2025-03-07T14:47:02.569" v="2365" actId="26606"/>
          <ac:spMkLst>
            <pc:docMk/>
            <pc:sldMk cId="1396905805" sldId="512"/>
            <ac:spMk id="26" creationId="{6EAAA1B9-2DDB-49C9-A037-A523D2F13C15}"/>
          </ac:spMkLst>
        </pc:spChg>
        <pc:grpChg chg="add">
          <ac:chgData name="Paul Cowie" userId="43a00bc1-b2d7-4495-8e67-146272da9ce0" providerId="ADAL" clId="{3C95D2C5-C3DE-42B1-88AC-A56CB086DBE5}" dt="2025-03-07T14:47:02.569" v="2365" actId="26606"/>
          <ac:grpSpMkLst>
            <pc:docMk/>
            <pc:sldMk cId="1396905805" sldId="512"/>
            <ac:grpSpMk id="28" creationId="{B441F8D5-EBCE-4FB9-91A9-3425971C1F99}"/>
          </ac:grpSpMkLst>
        </pc:grpChg>
        <pc:graphicFrameChg chg="add mod modGraphic">
          <ac:chgData name="Paul Cowie" userId="43a00bc1-b2d7-4495-8e67-146272da9ce0" providerId="ADAL" clId="{3C95D2C5-C3DE-42B1-88AC-A56CB086DBE5}" dt="2025-03-07T15:28:50.986" v="5229" actId="403"/>
          <ac:graphicFrameMkLst>
            <pc:docMk/>
            <pc:sldMk cId="1396905805" sldId="512"/>
            <ac:graphicFrameMk id="9" creationId="{A6BFAC07-D3A9-3EC2-C70D-1632C6C82F1D}"/>
          </ac:graphicFrameMkLst>
        </pc:graphicFrameChg>
        <pc:picChg chg="add mod">
          <ac:chgData name="Paul Cowie" userId="43a00bc1-b2d7-4495-8e67-146272da9ce0" providerId="ADAL" clId="{3C95D2C5-C3DE-42B1-88AC-A56CB086DBE5}" dt="2025-03-07T14:47:02.569" v="2365" actId="26606"/>
          <ac:picMkLst>
            <pc:docMk/>
            <pc:sldMk cId="1396905805" sldId="512"/>
            <ac:picMk id="7" creationId="{EE074EEF-BAF6-6571-F89C-3C5C76D56153}"/>
          </ac:picMkLst>
        </pc:picChg>
      </pc:sldChg>
      <pc:sldChg chg="add del">
        <pc:chgData name="Paul Cowie" userId="43a00bc1-b2d7-4495-8e67-146272da9ce0" providerId="ADAL" clId="{3C95D2C5-C3DE-42B1-88AC-A56CB086DBE5}" dt="2025-03-07T14:36:31.585" v="1796" actId="2890"/>
        <pc:sldMkLst>
          <pc:docMk/>
          <pc:sldMk cId="2244090499" sldId="512"/>
        </pc:sldMkLst>
      </pc:sldChg>
      <pc:sldChg chg="addSp delSp modSp add mod">
        <pc:chgData name="Paul Cowie" userId="43a00bc1-b2d7-4495-8e67-146272da9ce0" providerId="ADAL" clId="{3C95D2C5-C3DE-42B1-88AC-A56CB086DBE5}" dt="2025-03-07T14:55:04.926" v="3249" actId="20577"/>
        <pc:sldMkLst>
          <pc:docMk/>
          <pc:sldMk cId="3347894161" sldId="513"/>
        </pc:sldMkLst>
        <pc:spChg chg="mod">
          <ac:chgData name="Paul Cowie" userId="43a00bc1-b2d7-4495-8e67-146272da9ce0" providerId="ADAL" clId="{3C95D2C5-C3DE-42B1-88AC-A56CB086DBE5}" dt="2025-03-07T14:50:02.203" v="2447" actId="20577"/>
          <ac:spMkLst>
            <pc:docMk/>
            <pc:sldMk cId="3347894161" sldId="513"/>
            <ac:spMk id="2" creationId="{DD5F9958-C65E-6C3E-2D3C-8580FE6529ED}"/>
          </ac:spMkLst>
        </pc:spChg>
        <pc:spChg chg="add mod">
          <ac:chgData name="Paul Cowie" userId="43a00bc1-b2d7-4495-8e67-146272da9ce0" providerId="ADAL" clId="{3C95D2C5-C3DE-42B1-88AC-A56CB086DBE5}" dt="2025-03-07T14:55:04.926" v="3249" actId="20577"/>
          <ac:spMkLst>
            <pc:docMk/>
            <pc:sldMk cId="3347894161" sldId="513"/>
            <ac:spMk id="4" creationId="{EC677171-843E-5A7F-FC08-A9F8C5B7D955}"/>
          </ac:spMkLst>
        </pc:spChg>
      </pc:sldChg>
      <pc:sldChg chg="addSp delSp modSp add mod setBg modClrScheme delDesignElem chgLayout">
        <pc:chgData name="Paul Cowie" userId="43a00bc1-b2d7-4495-8e67-146272da9ce0" providerId="ADAL" clId="{3C95D2C5-C3DE-42B1-88AC-A56CB086DBE5}" dt="2025-03-07T15:02:46.929" v="3870" actId="20577"/>
        <pc:sldMkLst>
          <pc:docMk/>
          <pc:sldMk cId="1277338181" sldId="514"/>
        </pc:sldMkLst>
        <pc:spChg chg="mod ord">
          <ac:chgData name="Paul Cowie" userId="43a00bc1-b2d7-4495-8e67-146272da9ce0" providerId="ADAL" clId="{3C95D2C5-C3DE-42B1-88AC-A56CB086DBE5}" dt="2025-03-07T15:01:11.180" v="3666" actId="1076"/>
          <ac:spMkLst>
            <pc:docMk/>
            <pc:sldMk cId="1277338181" sldId="514"/>
            <ac:spMk id="2" creationId="{D96EB351-3BA1-7C36-2D24-5809AA2665AB}"/>
          </ac:spMkLst>
        </pc:spChg>
        <pc:spChg chg="mod ord">
          <ac:chgData name="Paul Cowie" userId="43a00bc1-b2d7-4495-8e67-146272da9ce0" providerId="ADAL" clId="{3C95D2C5-C3DE-42B1-88AC-A56CB086DBE5}" dt="2025-03-07T15:02:46.929" v="3870" actId="20577"/>
          <ac:spMkLst>
            <pc:docMk/>
            <pc:sldMk cId="1277338181" sldId="514"/>
            <ac:spMk id="4" creationId="{C66EF2B9-A1CB-34CF-18C7-AF58FDFF4746}"/>
          </ac:spMkLst>
        </pc:spChg>
        <pc:spChg chg="add">
          <ac:chgData name="Paul Cowie" userId="43a00bc1-b2d7-4495-8e67-146272da9ce0" providerId="ADAL" clId="{3C95D2C5-C3DE-42B1-88AC-A56CB086DBE5}" dt="2025-03-07T15:00:09.688" v="3555" actId="26606"/>
          <ac:spMkLst>
            <pc:docMk/>
            <pc:sldMk cId="1277338181" sldId="514"/>
            <ac:spMk id="23" creationId="{1E020063-2385-44AC-BD67-258E1F0B9FCE}"/>
          </ac:spMkLst>
        </pc:spChg>
        <pc:spChg chg="add">
          <ac:chgData name="Paul Cowie" userId="43a00bc1-b2d7-4495-8e67-146272da9ce0" providerId="ADAL" clId="{3C95D2C5-C3DE-42B1-88AC-A56CB086DBE5}" dt="2025-03-07T15:00:09.688" v="3555" actId="26606"/>
          <ac:spMkLst>
            <pc:docMk/>
            <pc:sldMk cId="1277338181" sldId="514"/>
            <ac:spMk id="33" creationId="{7E014A0B-5338-4077-AFE9-A90D04D4492B}"/>
          </ac:spMkLst>
        </pc:spChg>
        <pc:grpChg chg="add">
          <ac:chgData name="Paul Cowie" userId="43a00bc1-b2d7-4495-8e67-146272da9ce0" providerId="ADAL" clId="{3C95D2C5-C3DE-42B1-88AC-A56CB086DBE5}" dt="2025-03-07T15:00:09.688" v="3555" actId="26606"/>
          <ac:grpSpMkLst>
            <pc:docMk/>
            <pc:sldMk cId="1277338181" sldId="514"/>
            <ac:grpSpMk id="18" creationId="{78127680-150F-4A90-9950-F66392578116}"/>
          </ac:grpSpMkLst>
        </pc:grpChg>
        <pc:grpChg chg="add">
          <ac:chgData name="Paul Cowie" userId="43a00bc1-b2d7-4495-8e67-146272da9ce0" providerId="ADAL" clId="{3C95D2C5-C3DE-42B1-88AC-A56CB086DBE5}" dt="2025-03-07T15:00:09.688" v="3555" actId="26606"/>
          <ac:grpSpMkLst>
            <pc:docMk/>
            <pc:sldMk cId="1277338181" sldId="514"/>
            <ac:grpSpMk id="39" creationId="{466920E5-8640-4C24-A775-8647637094A7}"/>
          </ac:grpSpMkLst>
        </pc:grpChg>
        <pc:graphicFrameChg chg="add mod ord modGraphic">
          <ac:chgData name="Paul Cowie" userId="43a00bc1-b2d7-4495-8e67-146272da9ce0" providerId="ADAL" clId="{3C95D2C5-C3DE-42B1-88AC-A56CB086DBE5}" dt="2025-03-07T15:01:19.048" v="3669" actId="403"/>
          <ac:graphicFrameMkLst>
            <pc:docMk/>
            <pc:sldMk cId="1277338181" sldId="514"/>
            <ac:graphicFrameMk id="9" creationId="{6CBCB9F9-317D-45DB-F496-C1F6EE2547C0}"/>
          </ac:graphicFrameMkLst>
        </pc:graphicFrameChg>
        <pc:picChg chg="add mod">
          <ac:chgData name="Paul Cowie" userId="43a00bc1-b2d7-4495-8e67-146272da9ce0" providerId="ADAL" clId="{3C95D2C5-C3DE-42B1-88AC-A56CB086DBE5}" dt="2025-03-07T15:00:09.688" v="3555" actId="26606"/>
          <ac:picMkLst>
            <pc:docMk/>
            <pc:sldMk cId="1277338181" sldId="514"/>
            <ac:picMk id="7" creationId="{9F84FB06-FA76-0517-0FDF-652243B78BE2}"/>
          </ac:picMkLst>
        </pc:picChg>
      </pc:sldChg>
      <pc:sldChg chg="addSp delSp modSp add mod modClrScheme delDesignElem chgLayout">
        <pc:chgData name="Paul Cowie" userId="43a00bc1-b2d7-4495-8e67-146272da9ce0" providerId="ADAL" clId="{3C95D2C5-C3DE-42B1-88AC-A56CB086DBE5}" dt="2025-03-07T16:16:33.319" v="7943" actId="6549"/>
        <pc:sldMkLst>
          <pc:docMk/>
          <pc:sldMk cId="755827455" sldId="515"/>
        </pc:sldMkLst>
        <pc:spChg chg="mod ord">
          <ac:chgData name="Paul Cowie" userId="43a00bc1-b2d7-4495-8e67-146272da9ce0" providerId="ADAL" clId="{3C95D2C5-C3DE-42B1-88AC-A56CB086DBE5}" dt="2025-03-07T16:16:33.319" v="7943" actId="6549"/>
          <ac:spMkLst>
            <pc:docMk/>
            <pc:sldMk cId="755827455" sldId="515"/>
            <ac:spMk id="2" creationId="{C2984FAB-D4BD-C78F-B890-D7B5C8456161}"/>
          </ac:spMkLst>
        </pc:spChg>
        <pc:spChg chg="mod ord">
          <ac:chgData name="Paul Cowie" userId="43a00bc1-b2d7-4495-8e67-146272da9ce0" providerId="ADAL" clId="{3C95D2C5-C3DE-42B1-88AC-A56CB086DBE5}" dt="2025-03-07T15:24:33.943" v="5210" actId="6549"/>
          <ac:spMkLst>
            <pc:docMk/>
            <pc:sldMk cId="755827455" sldId="515"/>
            <ac:spMk id="4" creationId="{C2BCC2B6-E38F-785E-A05E-709357FCDB4E}"/>
          </ac:spMkLst>
        </pc:spChg>
        <pc:spChg chg="add">
          <ac:chgData name="Paul Cowie" userId="43a00bc1-b2d7-4495-8e67-146272da9ce0" providerId="ADAL" clId="{3C95D2C5-C3DE-42B1-88AC-A56CB086DBE5}" dt="2025-03-07T15:12:51.332" v="4383" actId="26606"/>
          <ac:spMkLst>
            <pc:docMk/>
            <pc:sldMk cId="755827455" sldId="515"/>
            <ac:spMk id="12" creationId="{18873D23-2DCF-4B31-A009-95721C06E8E1}"/>
          </ac:spMkLst>
        </pc:spChg>
        <pc:spChg chg="add">
          <ac:chgData name="Paul Cowie" userId="43a00bc1-b2d7-4495-8e67-146272da9ce0" providerId="ADAL" clId="{3C95D2C5-C3DE-42B1-88AC-A56CB086DBE5}" dt="2025-03-07T15:12:51.332" v="4383" actId="26606"/>
          <ac:spMkLst>
            <pc:docMk/>
            <pc:sldMk cId="755827455" sldId="515"/>
            <ac:spMk id="14" creationId="{C13EF075-D4EF-4929-ADBC-91B27DA19955}"/>
          </ac:spMkLst>
        </pc:spChg>
        <pc:grpChg chg="add">
          <ac:chgData name="Paul Cowie" userId="43a00bc1-b2d7-4495-8e67-146272da9ce0" providerId="ADAL" clId="{3C95D2C5-C3DE-42B1-88AC-A56CB086DBE5}" dt="2025-03-07T15:12:51.332" v="4383" actId="26606"/>
          <ac:grpSpMkLst>
            <pc:docMk/>
            <pc:sldMk cId="755827455" sldId="515"/>
            <ac:grpSpMk id="16" creationId="{DAA26DFA-AAB2-4973-9C17-16D587C7B198}"/>
          </ac:grpSpMkLst>
        </pc:grpChg>
        <pc:picChg chg="add mod">
          <ac:chgData name="Paul Cowie" userId="43a00bc1-b2d7-4495-8e67-146272da9ce0" providerId="ADAL" clId="{3C95D2C5-C3DE-42B1-88AC-A56CB086DBE5}" dt="2025-03-07T15:12:51.332" v="4383" actId="26606"/>
          <ac:picMkLst>
            <pc:docMk/>
            <pc:sldMk cId="755827455" sldId="515"/>
            <ac:picMk id="7" creationId="{973D8E83-AE72-D6A3-FACA-7F77FA8444A5}"/>
          </ac:picMkLst>
        </pc:picChg>
      </pc:sldChg>
      <pc:sldChg chg="modSp add mod">
        <pc:chgData name="Paul Cowie" userId="43a00bc1-b2d7-4495-8e67-146272da9ce0" providerId="ADAL" clId="{3C95D2C5-C3DE-42B1-88AC-A56CB086DBE5}" dt="2025-03-10T09:14:34.285" v="8586" actId="20577"/>
        <pc:sldMkLst>
          <pc:docMk/>
          <pc:sldMk cId="1468279737" sldId="516"/>
        </pc:sldMkLst>
        <pc:spChg chg="mod">
          <ac:chgData name="Paul Cowie" userId="43a00bc1-b2d7-4495-8e67-146272da9ce0" providerId="ADAL" clId="{3C95D2C5-C3DE-42B1-88AC-A56CB086DBE5}" dt="2025-03-07T15:13:26.459" v="4411" actId="20577"/>
          <ac:spMkLst>
            <pc:docMk/>
            <pc:sldMk cId="1468279737" sldId="516"/>
            <ac:spMk id="2" creationId="{57D2C915-740E-5621-61E6-20C7AC9222ED}"/>
          </ac:spMkLst>
        </pc:spChg>
        <pc:spChg chg="mod">
          <ac:chgData name="Paul Cowie" userId="43a00bc1-b2d7-4495-8e67-146272da9ce0" providerId="ADAL" clId="{3C95D2C5-C3DE-42B1-88AC-A56CB086DBE5}" dt="2025-03-10T09:14:34.285" v="8586" actId="20577"/>
          <ac:spMkLst>
            <pc:docMk/>
            <pc:sldMk cId="1468279737" sldId="516"/>
            <ac:spMk id="4" creationId="{262D851F-6EB7-49F4-C1A2-EEECB571BDAE}"/>
          </ac:spMkLst>
        </pc:spChg>
      </pc:sldChg>
      <pc:sldChg chg="addSp delSp modSp add mod ord delDesignElem chgLayout">
        <pc:chgData name="Paul Cowie" userId="43a00bc1-b2d7-4495-8e67-146272da9ce0" providerId="ADAL" clId="{3C95D2C5-C3DE-42B1-88AC-A56CB086DBE5}" dt="2025-03-07T16:20:49.292" v="8023" actId="5793"/>
        <pc:sldMkLst>
          <pc:docMk/>
          <pc:sldMk cId="3786188279" sldId="517"/>
        </pc:sldMkLst>
        <pc:spChg chg="mod ord">
          <ac:chgData name="Paul Cowie" userId="43a00bc1-b2d7-4495-8e67-146272da9ce0" providerId="ADAL" clId="{3C95D2C5-C3DE-42B1-88AC-A56CB086DBE5}" dt="2025-03-07T15:43:19.609" v="7124" actId="26606"/>
          <ac:spMkLst>
            <pc:docMk/>
            <pc:sldMk cId="3786188279" sldId="517"/>
            <ac:spMk id="2" creationId="{3298472A-82D8-6398-F353-DF9CFB2F08CF}"/>
          </ac:spMkLst>
        </pc:spChg>
        <pc:spChg chg="mod ord">
          <ac:chgData name="Paul Cowie" userId="43a00bc1-b2d7-4495-8e67-146272da9ce0" providerId="ADAL" clId="{3C95D2C5-C3DE-42B1-88AC-A56CB086DBE5}" dt="2025-03-07T16:20:49.292" v="8023" actId="5793"/>
          <ac:spMkLst>
            <pc:docMk/>
            <pc:sldMk cId="3786188279" sldId="517"/>
            <ac:spMk id="3" creationId="{6EBF4805-CC5A-B8EF-591B-7D925FD293AC}"/>
          </ac:spMkLst>
        </pc:spChg>
        <pc:spChg chg="add">
          <ac:chgData name="Paul Cowie" userId="43a00bc1-b2d7-4495-8e67-146272da9ce0" providerId="ADAL" clId="{3C95D2C5-C3DE-42B1-88AC-A56CB086DBE5}" dt="2025-03-07T15:43:19.609" v="7124" actId="26606"/>
          <ac:spMkLst>
            <pc:docMk/>
            <pc:sldMk cId="3786188279" sldId="517"/>
            <ac:spMk id="9" creationId="{18873D23-2DCF-4B31-A009-95721C06E8E1}"/>
          </ac:spMkLst>
        </pc:spChg>
        <pc:spChg chg="add">
          <ac:chgData name="Paul Cowie" userId="43a00bc1-b2d7-4495-8e67-146272da9ce0" providerId="ADAL" clId="{3C95D2C5-C3DE-42B1-88AC-A56CB086DBE5}" dt="2025-03-07T15:43:19.609" v="7124" actId="26606"/>
          <ac:spMkLst>
            <pc:docMk/>
            <pc:sldMk cId="3786188279" sldId="517"/>
            <ac:spMk id="10" creationId="{C13EF075-D4EF-4929-ADBC-91B27DA19955}"/>
          </ac:spMkLst>
        </pc:spChg>
        <pc:grpChg chg="add">
          <ac:chgData name="Paul Cowie" userId="43a00bc1-b2d7-4495-8e67-146272da9ce0" providerId="ADAL" clId="{3C95D2C5-C3DE-42B1-88AC-A56CB086DBE5}" dt="2025-03-07T15:43:19.609" v="7124" actId="26606"/>
          <ac:grpSpMkLst>
            <pc:docMk/>
            <pc:sldMk cId="3786188279" sldId="517"/>
            <ac:grpSpMk id="11" creationId="{DAA26DFA-AAB2-4973-9C17-16D587C7B198}"/>
          </ac:grpSpMkLst>
        </pc:grpChg>
        <pc:picChg chg="add mod">
          <ac:chgData name="Paul Cowie" userId="43a00bc1-b2d7-4495-8e67-146272da9ce0" providerId="ADAL" clId="{3C95D2C5-C3DE-42B1-88AC-A56CB086DBE5}" dt="2025-03-07T15:43:19.609" v="7124" actId="26606"/>
          <ac:picMkLst>
            <pc:docMk/>
            <pc:sldMk cId="3786188279" sldId="517"/>
            <ac:picMk id="7" creationId="{80E1704D-6587-A246-BB25-372B50653CB8}"/>
          </ac:picMkLst>
        </pc:picChg>
      </pc:sldChg>
      <pc:sldChg chg="modSp add mod">
        <pc:chgData name="Paul Cowie" userId="43a00bc1-b2d7-4495-8e67-146272da9ce0" providerId="ADAL" clId="{3C95D2C5-C3DE-42B1-88AC-A56CB086DBE5}" dt="2025-03-07T16:04:57.864" v="7941" actId="20577"/>
        <pc:sldMkLst>
          <pc:docMk/>
          <pc:sldMk cId="4210055995" sldId="518"/>
        </pc:sldMkLst>
        <pc:spChg chg="mod">
          <ac:chgData name="Paul Cowie" userId="43a00bc1-b2d7-4495-8e67-146272da9ce0" providerId="ADAL" clId="{3C95D2C5-C3DE-42B1-88AC-A56CB086DBE5}" dt="2025-03-07T16:04:57.864" v="7941" actId="20577"/>
          <ac:spMkLst>
            <pc:docMk/>
            <pc:sldMk cId="4210055995" sldId="518"/>
            <ac:spMk id="3" creationId="{8214FAC5-D651-F495-53F7-40D7598648D9}"/>
          </ac:spMkLst>
        </pc:spChg>
      </pc:sldChg>
      <pc:sldChg chg="modSp add mod">
        <pc:chgData name="Paul Cowie" userId="43a00bc1-b2d7-4495-8e67-146272da9ce0" providerId="ADAL" clId="{3C95D2C5-C3DE-42B1-88AC-A56CB086DBE5}" dt="2025-03-14T15:42:43.489" v="9107" actId="20577"/>
        <pc:sldMkLst>
          <pc:docMk/>
          <pc:sldMk cId="2612551669" sldId="519"/>
        </pc:sldMkLst>
        <pc:spChg chg="mod">
          <ac:chgData name="Paul Cowie" userId="43a00bc1-b2d7-4495-8e67-146272da9ce0" providerId="ADAL" clId="{3C95D2C5-C3DE-42B1-88AC-A56CB086DBE5}" dt="2025-03-14T15:37:57.709" v="8725" actId="20577"/>
          <ac:spMkLst>
            <pc:docMk/>
            <pc:sldMk cId="2612551669" sldId="519"/>
            <ac:spMk id="2" creationId="{6BE712E6-7C9F-4DCD-F3C1-611BD1C14706}"/>
          </ac:spMkLst>
        </pc:spChg>
        <pc:graphicFrameChg chg="mod">
          <ac:chgData name="Paul Cowie" userId="43a00bc1-b2d7-4495-8e67-146272da9ce0" providerId="ADAL" clId="{3C95D2C5-C3DE-42B1-88AC-A56CB086DBE5}" dt="2025-03-14T15:42:43.489" v="9107" actId="20577"/>
          <ac:graphicFrameMkLst>
            <pc:docMk/>
            <pc:sldMk cId="2612551669" sldId="519"/>
            <ac:graphicFrameMk id="9" creationId="{559F4E5A-9A61-041D-5992-F45451730E9C}"/>
          </ac:graphicFrameMkLst>
        </pc:graphicFrameChg>
      </pc:sldChg>
    </pc:docChg>
  </pc:docChgLst>
  <pc:docChgLst>
    <pc:chgData name="Hilary Anderson" userId="S::hilaryanderson@ruraldesigncentre.com::54d0fa41-67f6-41dc-b070-bdab4433361d" providerId="AD" clId="Web-{74B2680B-C815-7318-18D7-568065336BFD}"/>
    <pc:docChg chg="modSld">
      <pc:chgData name="Hilary Anderson" userId="S::hilaryanderson@ruraldesigncentre.com::54d0fa41-67f6-41dc-b070-bdab4433361d" providerId="AD" clId="Web-{74B2680B-C815-7318-18D7-568065336BFD}" dt="2025-03-10T15:29:25.502" v="3"/>
      <pc:docMkLst>
        <pc:docMk/>
      </pc:docMkLst>
      <pc:sldChg chg="addSp delSp modSp mod setBg">
        <pc:chgData name="Hilary Anderson" userId="S::hilaryanderson@ruraldesigncentre.com::54d0fa41-67f6-41dc-b070-bdab4433361d" providerId="AD" clId="Web-{74B2680B-C815-7318-18D7-568065336BFD}" dt="2025-03-10T15:29:25.502" v="3"/>
        <pc:sldMkLst>
          <pc:docMk/>
          <pc:sldMk cId="109857222" sldId="256"/>
        </pc:sldMkLst>
        <pc:spChg chg="mod">
          <ac:chgData name="Hilary Anderson" userId="S::hilaryanderson@ruraldesigncentre.com::54d0fa41-67f6-41dc-b070-bdab4433361d" providerId="AD" clId="Web-{74B2680B-C815-7318-18D7-568065336BFD}" dt="2025-03-10T15:29:25.502" v="3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Hilary Anderson" userId="S::hilaryanderson@ruraldesigncentre.com::54d0fa41-67f6-41dc-b070-bdab4433361d" providerId="AD" clId="Web-{74B2680B-C815-7318-18D7-568065336BFD}" dt="2025-03-10T15:29:25.502" v="3"/>
          <ac:spMkLst>
            <pc:docMk/>
            <pc:sldMk cId="109857222" sldId="256"/>
            <ac:spMk id="3" creationId="{00000000-0000-0000-0000-000000000000}"/>
          </ac:spMkLst>
        </pc:spChg>
        <pc:spChg chg="add">
          <ac:chgData name="Hilary Anderson" userId="S::hilaryanderson@ruraldesigncentre.com::54d0fa41-67f6-41dc-b070-bdab4433361d" providerId="AD" clId="Web-{74B2680B-C815-7318-18D7-568065336BFD}" dt="2025-03-10T15:29:25.502" v="3"/>
          <ac:spMkLst>
            <pc:docMk/>
            <pc:sldMk cId="109857222" sldId="256"/>
            <ac:spMk id="28" creationId="{6314D791-4D8A-4854-B8FC-6959656D09AD}"/>
          </ac:spMkLst>
        </pc:spChg>
        <pc:spChg chg="add">
          <ac:chgData name="Hilary Anderson" userId="S::hilaryanderson@ruraldesigncentre.com::54d0fa41-67f6-41dc-b070-bdab4433361d" providerId="AD" clId="Web-{74B2680B-C815-7318-18D7-568065336BFD}" dt="2025-03-10T15:29:25.502" v="3"/>
          <ac:spMkLst>
            <pc:docMk/>
            <pc:sldMk cId="109857222" sldId="256"/>
            <ac:spMk id="29" creationId="{15076E76-3EB3-4269-8135-07CAB20E59A5}"/>
          </ac:spMkLst>
        </pc:spChg>
        <pc:grpChg chg="add">
          <ac:chgData name="Hilary Anderson" userId="S::hilaryanderson@ruraldesigncentre.com::54d0fa41-67f6-41dc-b070-bdab4433361d" providerId="AD" clId="Web-{74B2680B-C815-7318-18D7-568065336BFD}" dt="2025-03-10T15:29:25.502" v="3"/>
          <ac:grpSpMkLst>
            <pc:docMk/>
            <pc:sldMk cId="109857222" sldId="256"/>
            <ac:grpSpMk id="20" creationId="{B988F9A4-0578-4C59-8B4A-346E02CF3A3F}"/>
          </ac:grpSpMkLst>
        </pc:grpChg>
        <pc:grpChg chg="add">
          <ac:chgData name="Hilary Anderson" userId="S::hilaryanderson@ruraldesigncentre.com::54d0fa41-67f6-41dc-b070-bdab4433361d" providerId="AD" clId="Web-{74B2680B-C815-7318-18D7-568065336BFD}" dt="2025-03-10T15:29:25.502" v="3"/>
          <ac:grpSpMkLst>
            <pc:docMk/>
            <pc:sldMk cId="109857222" sldId="256"/>
            <ac:grpSpMk id="30" creationId="{5EB3C7E5-50E1-4F9E-AEA3-A6D2190394F1}"/>
          </ac:grpSpMkLst>
        </pc:grpChg>
        <pc:picChg chg="mod">
          <ac:chgData name="Hilary Anderson" userId="S::hilaryanderson@ruraldesigncentre.com::54d0fa41-67f6-41dc-b070-bdab4433361d" providerId="AD" clId="Web-{74B2680B-C815-7318-18D7-568065336BFD}" dt="2025-03-10T15:29:25.502" v="3"/>
          <ac:picMkLst>
            <pc:docMk/>
            <pc:sldMk cId="109857222" sldId="256"/>
            <ac:picMk id="5" creationId="{F32DF2B9-89C3-FBCA-0FD4-C93CD3CE38E6}"/>
          </ac:picMkLst>
        </pc:picChg>
      </pc:sldChg>
      <pc:sldChg chg="addSp delSp modSp">
        <pc:chgData name="Hilary Anderson" userId="S::hilaryanderson@ruraldesigncentre.com::54d0fa41-67f6-41dc-b070-bdab4433361d" providerId="AD" clId="Web-{74B2680B-C815-7318-18D7-568065336BFD}" dt="2025-03-10T15:21:20.409" v="0"/>
        <pc:sldMkLst>
          <pc:docMk/>
          <pc:sldMk cId="972909350" sldId="510"/>
        </pc:sldMkLst>
        <pc:spChg chg="mod">
          <ac:chgData name="Hilary Anderson" userId="S::hilaryanderson@ruraldesigncentre.com::54d0fa41-67f6-41dc-b070-bdab4433361d" providerId="AD" clId="Web-{74B2680B-C815-7318-18D7-568065336BFD}" dt="2025-03-10T15:21:20.409" v="0"/>
          <ac:spMkLst>
            <pc:docMk/>
            <pc:sldMk cId="972909350" sldId="510"/>
            <ac:spMk id="3" creationId="{CAFAF7D4-E0DA-2454-C87E-80B8F514B66D}"/>
          </ac:spMkLst>
        </pc:spChg>
        <pc:spChg chg="add">
          <ac:chgData name="Hilary Anderson" userId="S::hilaryanderson@ruraldesigncentre.com::54d0fa41-67f6-41dc-b070-bdab4433361d" providerId="AD" clId="Web-{74B2680B-C815-7318-18D7-568065336BFD}" dt="2025-03-10T15:21:20.409" v="0"/>
          <ac:spMkLst>
            <pc:docMk/>
            <pc:sldMk cId="972909350" sldId="510"/>
            <ac:spMk id="25" creationId="{B6FACB3C-9069-4791-BC5C-0DB7CD19B853}"/>
          </ac:spMkLst>
        </pc:spChg>
        <pc:spChg chg="add">
          <ac:chgData name="Hilary Anderson" userId="S::hilaryanderson@ruraldesigncentre.com::54d0fa41-67f6-41dc-b070-bdab4433361d" providerId="AD" clId="Web-{74B2680B-C815-7318-18D7-568065336BFD}" dt="2025-03-10T15:21:20.409" v="0"/>
          <ac:spMkLst>
            <pc:docMk/>
            <pc:sldMk cId="972909350" sldId="510"/>
            <ac:spMk id="27" creationId="{71F2038E-D777-4B76-81DD-DD13EE91B9DD}"/>
          </ac:spMkLst>
        </pc:spChg>
        <pc:grpChg chg="add">
          <ac:chgData name="Hilary Anderson" userId="S::hilaryanderson@ruraldesigncentre.com::54d0fa41-67f6-41dc-b070-bdab4433361d" providerId="AD" clId="Web-{74B2680B-C815-7318-18D7-568065336BFD}" dt="2025-03-10T15:21:20.409" v="0"/>
          <ac:grpSpMkLst>
            <pc:docMk/>
            <pc:sldMk cId="972909350" sldId="510"/>
            <ac:grpSpMk id="29" creationId="{DD354807-230F-4402-B1B9-F733A8F1F190}"/>
          </ac:grpSpMkLst>
        </pc:grpChg>
        <pc:picChg chg="mod">
          <ac:chgData name="Hilary Anderson" userId="S::hilaryanderson@ruraldesigncentre.com::54d0fa41-67f6-41dc-b070-bdab4433361d" providerId="AD" clId="Web-{74B2680B-C815-7318-18D7-568065336BFD}" dt="2025-03-10T15:21:20.409" v="0"/>
          <ac:picMkLst>
            <pc:docMk/>
            <pc:sldMk cId="972909350" sldId="510"/>
            <ac:picMk id="6" creationId="{9B5DE6B7-2EEC-0DC8-51D8-BFE3BCD6673E}"/>
          </ac:picMkLst>
        </pc:picChg>
        <pc:picChg chg="mod">
          <ac:chgData name="Hilary Anderson" userId="S::hilaryanderson@ruraldesigncentre.com::54d0fa41-67f6-41dc-b070-bdab4433361d" providerId="AD" clId="Web-{74B2680B-C815-7318-18D7-568065336BFD}" dt="2025-03-10T15:21:20.409" v="0"/>
          <ac:picMkLst>
            <pc:docMk/>
            <pc:sldMk cId="972909350" sldId="510"/>
            <ac:picMk id="7" creationId="{D5838C9D-7681-0951-6DC1-1714A22004D2}"/>
          </ac:picMkLst>
        </pc:pic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57ADB5-CE4F-4352-9E8A-5DACE33ED10B}" type="doc">
      <dgm:prSet loTypeId="urn:microsoft.com/office/officeart/2005/8/layout/cycle8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3C754D8-D54C-42D1-B27A-6C5C7BCB9228}">
      <dgm:prSet/>
      <dgm:spPr/>
      <dgm:t>
        <a:bodyPr/>
        <a:lstStyle/>
        <a:p>
          <a:r>
            <a:rPr lang="en-US"/>
            <a:t>Community Interest Company </a:t>
          </a:r>
        </a:p>
      </dgm:t>
    </dgm:pt>
    <dgm:pt modelId="{EA590259-3EB3-4A07-A792-37CE99998E37}" type="parTrans" cxnId="{8C007825-E732-4DCB-A0B2-0BDFE43FB550}">
      <dgm:prSet/>
      <dgm:spPr/>
      <dgm:t>
        <a:bodyPr/>
        <a:lstStyle/>
        <a:p>
          <a:endParaRPr lang="en-US"/>
        </a:p>
      </dgm:t>
    </dgm:pt>
    <dgm:pt modelId="{0DEFD5AC-1ACF-4AD9-A6A7-24B7B024FFD3}" type="sibTrans" cxnId="{8C007825-E732-4DCB-A0B2-0BDFE43FB550}">
      <dgm:prSet/>
      <dgm:spPr/>
      <dgm:t>
        <a:bodyPr/>
        <a:lstStyle/>
        <a:p>
          <a:endParaRPr lang="en-US"/>
        </a:p>
      </dgm:t>
    </dgm:pt>
    <dgm:pt modelId="{D816A79F-4D02-4348-A30D-1732F35E3E08}">
      <dgm:prSet/>
      <dgm:spPr/>
      <dgm:t>
        <a:bodyPr/>
        <a:lstStyle/>
        <a:p>
          <a:r>
            <a:rPr lang="en-US"/>
            <a:t>Industrial &amp; Provident Society</a:t>
          </a:r>
        </a:p>
      </dgm:t>
    </dgm:pt>
    <dgm:pt modelId="{C4A59899-6A61-4A38-A54E-7F04983FFCDC}" type="parTrans" cxnId="{271F2B9B-2A14-4896-9568-44571411697B}">
      <dgm:prSet/>
      <dgm:spPr/>
      <dgm:t>
        <a:bodyPr/>
        <a:lstStyle/>
        <a:p>
          <a:endParaRPr lang="en-US"/>
        </a:p>
      </dgm:t>
    </dgm:pt>
    <dgm:pt modelId="{94CB8119-B241-4BA9-A266-DAFA014833D0}" type="sibTrans" cxnId="{271F2B9B-2A14-4896-9568-44571411697B}">
      <dgm:prSet/>
      <dgm:spPr/>
      <dgm:t>
        <a:bodyPr/>
        <a:lstStyle/>
        <a:p>
          <a:endParaRPr lang="en-US"/>
        </a:p>
      </dgm:t>
    </dgm:pt>
    <dgm:pt modelId="{ACD28741-C78A-4381-B84D-674B3EC60B57}">
      <dgm:prSet/>
      <dgm:spPr/>
      <dgm:t>
        <a:bodyPr/>
        <a:lstStyle/>
        <a:p>
          <a:r>
            <a:rPr lang="en-US"/>
            <a:t>Company Limited by Guarantee with asset lock</a:t>
          </a:r>
        </a:p>
      </dgm:t>
    </dgm:pt>
    <dgm:pt modelId="{06786347-1E8F-46C5-8F73-511DA95AFB70}" type="parTrans" cxnId="{9B480352-7388-4AF7-8C89-0FEC48E972B3}">
      <dgm:prSet/>
      <dgm:spPr/>
      <dgm:t>
        <a:bodyPr/>
        <a:lstStyle/>
        <a:p>
          <a:endParaRPr lang="en-US"/>
        </a:p>
      </dgm:t>
    </dgm:pt>
    <dgm:pt modelId="{DAF16226-A8FB-4ABA-8748-C2394DAA30C1}" type="sibTrans" cxnId="{9B480352-7388-4AF7-8C89-0FEC48E972B3}">
      <dgm:prSet/>
      <dgm:spPr/>
      <dgm:t>
        <a:bodyPr/>
        <a:lstStyle/>
        <a:p>
          <a:endParaRPr lang="en-US"/>
        </a:p>
      </dgm:t>
    </dgm:pt>
    <dgm:pt modelId="{7B254D08-0CF9-4A70-A93C-6AED493F39A6}">
      <dgm:prSet/>
      <dgm:spPr/>
      <dgm:t>
        <a:bodyPr/>
        <a:lstStyle/>
        <a:p>
          <a:r>
            <a:rPr lang="en-US"/>
            <a:t>Community Benefit Society</a:t>
          </a:r>
        </a:p>
      </dgm:t>
    </dgm:pt>
    <dgm:pt modelId="{C0AF4713-12DE-4834-B685-F7B034F7ECCC}" type="parTrans" cxnId="{B8018E5C-6035-48B3-BB09-E3CFF729D7D1}">
      <dgm:prSet/>
      <dgm:spPr/>
      <dgm:t>
        <a:bodyPr/>
        <a:lstStyle/>
        <a:p>
          <a:endParaRPr lang="en-US"/>
        </a:p>
      </dgm:t>
    </dgm:pt>
    <dgm:pt modelId="{00E44BD6-56FC-4780-9194-021F72D597C4}" type="sibTrans" cxnId="{B8018E5C-6035-48B3-BB09-E3CFF729D7D1}">
      <dgm:prSet/>
      <dgm:spPr/>
      <dgm:t>
        <a:bodyPr/>
        <a:lstStyle/>
        <a:p>
          <a:endParaRPr lang="en-US"/>
        </a:p>
      </dgm:t>
    </dgm:pt>
    <dgm:pt modelId="{99E038A3-9013-4453-AA01-02791F8B5D11}" type="pres">
      <dgm:prSet presAssocID="{5F57ADB5-CE4F-4352-9E8A-5DACE33ED10B}" presName="compositeShape" presStyleCnt="0">
        <dgm:presLayoutVars>
          <dgm:chMax val="7"/>
          <dgm:dir/>
          <dgm:resizeHandles val="exact"/>
        </dgm:presLayoutVars>
      </dgm:prSet>
      <dgm:spPr/>
    </dgm:pt>
    <dgm:pt modelId="{4BBEE619-73A7-42DF-BF65-5E53666469ED}" type="pres">
      <dgm:prSet presAssocID="{5F57ADB5-CE4F-4352-9E8A-5DACE33ED10B}" presName="wedge1" presStyleLbl="node1" presStyleIdx="0" presStyleCnt="4"/>
      <dgm:spPr/>
    </dgm:pt>
    <dgm:pt modelId="{03534AC5-AAC0-486B-8557-4F1E71360EBF}" type="pres">
      <dgm:prSet presAssocID="{5F57ADB5-CE4F-4352-9E8A-5DACE33ED10B}" presName="dummy1a" presStyleCnt="0"/>
      <dgm:spPr/>
    </dgm:pt>
    <dgm:pt modelId="{AD5BF1D0-5613-4C2A-AE01-63E10AFC94DC}" type="pres">
      <dgm:prSet presAssocID="{5F57ADB5-CE4F-4352-9E8A-5DACE33ED10B}" presName="dummy1b" presStyleCnt="0"/>
      <dgm:spPr/>
    </dgm:pt>
    <dgm:pt modelId="{77E89F64-76AB-4032-B4D3-33C6884F2F42}" type="pres">
      <dgm:prSet presAssocID="{5F57ADB5-CE4F-4352-9E8A-5DACE33ED10B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0577407-DE1B-48A9-89D4-F5EECA19585E}" type="pres">
      <dgm:prSet presAssocID="{5F57ADB5-CE4F-4352-9E8A-5DACE33ED10B}" presName="wedge2" presStyleLbl="node1" presStyleIdx="1" presStyleCnt="4"/>
      <dgm:spPr/>
    </dgm:pt>
    <dgm:pt modelId="{0A2754E7-EF17-4B33-AE9E-B7DE77E279A6}" type="pres">
      <dgm:prSet presAssocID="{5F57ADB5-CE4F-4352-9E8A-5DACE33ED10B}" presName="dummy2a" presStyleCnt="0"/>
      <dgm:spPr/>
    </dgm:pt>
    <dgm:pt modelId="{F026260F-8292-4811-BC42-F0589BDDD4FD}" type="pres">
      <dgm:prSet presAssocID="{5F57ADB5-CE4F-4352-9E8A-5DACE33ED10B}" presName="dummy2b" presStyleCnt="0"/>
      <dgm:spPr/>
    </dgm:pt>
    <dgm:pt modelId="{C1ADDCAD-4F6E-454F-ACE8-E0CFCCCEED13}" type="pres">
      <dgm:prSet presAssocID="{5F57ADB5-CE4F-4352-9E8A-5DACE33ED10B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D2DDBBC8-91D6-429C-B166-7E5C1B51AB0F}" type="pres">
      <dgm:prSet presAssocID="{5F57ADB5-CE4F-4352-9E8A-5DACE33ED10B}" presName="wedge3" presStyleLbl="node1" presStyleIdx="2" presStyleCnt="4"/>
      <dgm:spPr/>
    </dgm:pt>
    <dgm:pt modelId="{227A8ABB-8207-4D49-B621-47BE57A974C0}" type="pres">
      <dgm:prSet presAssocID="{5F57ADB5-CE4F-4352-9E8A-5DACE33ED10B}" presName="dummy3a" presStyleCnt="0"/>
      <dgm:spPr/>
    </dgm:pt>
    <dgm:pt modelId="{CD8813FD-4D15-4E54-B75C-F66D5DE3E384}" type="pres">
      <dgm:prSet presAssocID="{5F57ADB5-CE4F-4352-9E8A-5DACE33ED10B}" presName="dummy3b" presStyleCnt="0"/>
      <dgm:spPr/>
    </dgm:pt>
    <dgm:pt modelId="{9D52012A-8D78-46E6-8F27-92EA4B4E505C}" type="pres">
      <dgm:prSet presAssocID="{5F57ADB5-CE4F-4352-9E8A-5DACE33ED10B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E7888CF-9613-4D1A-B8B3-AA39EE7992D2}" type="pres">
      <dgm:prSet presAssocID="{5F57ADB5-CE4F-4352-9E8A-5DACE33ED10B}" presName="wedge4" presStyleLbl="node1" presStyleIdx="3" presStyleCnt="4"/>
      <dgm:spPr/>
    </dgm:pt>
    <dgm:pt modelId="{553A4396-EFBB-4AAC-9B03-BA3279672913}" type="pres">
      <dgm:prSet presAssocID="{5F57ADB5-CE4F-4352-9E8A-5DACE33ED10B}" presName="dummy4a" presStyleCnt="0"/>
      <dgm:spPr/>
    </dgm:pt>
    <dgm:pt modelId="{21BBEDAE-6C4F-4BAA-9B5C-CA04872B0766}" type="pres">
      <dgm:prSet presAssocID="{5F57ADB5-CE4F-4352-9E8A-5DACE33ED10B}" presName="dummy4b" presStyleCnt="0"/>
      <dgm:spPr/>
    </dgm:pt>
    <dgm:pt modelId="{8917FB60-EC63-45F8-BF58-676F5C793C37}" type="pres">
      <dgm:prSet presAssocID="{5F57ADB5-CE4F-4352-9E8A-5DACE33ED10B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FF133338-3C72-43FE-B344-E3A03D66E307}" type="pres">
      <dgm:prSet presAssocID="{0DEFD5AC-1ACF-4AD9-A6A7-24B7B024FFD3}" presName="arrowWedge1" presStyleLbl="fgSibTrans2D1" presStyleIdx="0" presStyleCnt="4"/>
      <dgm:spPr/>
    </dgm:pt>
    <dgm:pt modelId="{488F523D-6B06-49C2-B048-C2AEB7A234F6}" type="pres">
      <dgm:prSet presAssocID="{94CB8119-B241-4BA9-A266-DAFA014833D0}" presName="arrowWedge2" presStyleLbl="fgSibTrans2D1" presStyleIdx="1" presStyleCnt="4"/>
      <dgm:spPr/>
    </dgm:pt>
    <dgm:pt modelId="{51F3818A-AA7F-47CE-8A28-E0FF3EF1BD27}" type="pres">
      <dgm:prSet presAssocID="{DAF16226-A8FB-4ABA-8748-C2394DAA30C1}" presName="arrowWedge3" presStyleLbl="fgSibTrans2D1" presStyleIdx="2" presStyleCnt="4"/>
      <dgm:spPr/>
    </dgm:pt>
    <dgm:pt modelId="{61239C2A-E6F5-4184-8D77-38F3B364DC8C}" type="pres">
      <dgm:prSet presAssocID="{00E44BD6-56FC-4780-9194-021F72D597C4}" presName="arrowWedge4" presStyleLbl="fgSibTrans2D1" presStyleIdx="3" presStyleCnt="4"/>
      <dgm:spPr/>
    </dgm:pt>
  </dgm:ptLst>
  <dgm:cxnLst>
    <dgm:cxn modelId="{A4C22902-8E9C-437A-A643-709D131C8AB9}" type="presOf" srcId="{ACD28741-C78A-4381-B84D-674B3EC60B57}" destId="{D2DDBBC8-91D6-429C-B166-7E5C1B51AB0F}" srcOrd="0" destOrd="0" presId="urn:microsoft.com/office/officeart/2005/8/layout/cycle8"/>
    <dgm:cxn modelId="{8C16F704-987F-4DF8-819C-6A682658EC2B}" type="presOf" srcId="{D3C754D8-D54C-42D1-B27A-6C5C7BCB9228}" destId="{4BBEE619-73A7-42DF-BF65-5E53666469ED}" srcOrd="0" destOrd="0" presId="urn:microsoft.com/office/officeart/2005/8/layout/cycle8"/>
    <dgm:cxn modelId="{D00C7810-1B8B-4AFA-9BDF-CAD4451F732A}" type="presOf" srcId="{7B254D08-0CF9-4A70-A93C-6AED493F39A6}" destId="{5E7888CF-9613-4D1A-B8B3-AA39EE7992D2}" srcOrd="0" destOrd="0" presId="urn:microsoft.com/office/officeart/2005/8/layout/cycle8"/>
    <dgm:cxn modelId="{8C007825-E732-4DCB-A0B2-0BDFE43FB550}" srcId="{5F57ADB5-CE4F-4352-9E8A-5DACE33ED10B}" destId="{D3C754D8-D54C-42D1-B27A-6C5C7BCB9228}" srcOrd="0" destOrd="0" parTransId="{EA590259-3EB3-4A07-A792-37CE99998E37}" sibTransId="{0DEFD5AC-1ACF-4AD9-A6A7-24B7B024FFD3}"/>
    <dgm:cxn modelId="{B8018E5C-6035-48B3-BB09-E3CFF729D7D1}" srcId="{5F57ADB5-CE4F-4352-9E8A-5DACE33ED10B}" destId="{7B254D08-0CF9-4A70-A93C-6AED493F39A6}" srcOrd="3" destOrd="0" parTransId="{C0AF4713-12DE-4834-B685-F7B034F7ECCC}" sibTransId="{00E44BD6-56FC-4780-9194-021F72D597C4}"/>
    <dgm:cxn modelId="{9B480352-7388-4AF7-8C89-0FEC48E972B3}" srcId="{5F57ADB5-CE4F-4352-9E8A-5DACE33ED10B}" destId="{ACD28741-C78A-4381-B84D-674B3EC60B57}" srcOrd="2" destOrd="0" parTransId="{06786347-1E8F-46C5-8F73-511DA95AFB70}" sibTransId="{DAF16226-A8FB-4ABA-8748-C2394DAA30C1}"/>
    <dgm:cxn modelId="{271F2B9B-2A14-4896-9568-44571411697B}" srcId="{5F57ADB5-CE4F-4352-9E8A-5DACE33ED10B}" destId="{D816A79F-4D02-4348-A30D-1732F35E3E08}" srcOrd="1" destOrd="0" parTransId="{C4A59899-6A61-4A38-A54E-7F04983FFCDC}" sibTransId="{94CB8119-B241-4BA9-A266-DAFA014833D0}"/>
    <dgm:cxn modelId="{EE1EC4B2-9D57-4151-AB2C-367B1661B6A9}" type="presOf" srcId="{7B254D08-0CF9-4A70-A93C-6AED493F39A6}" destId="{8917FB60-EC63-45F8-BF58-676F5C793C37}" srcOrd="1" destOrd="0" presId="urn:microsoft.com/office/officeart/2005/8/layout/cycle8"/>
    <dgm:cxn modelId="{4BDBCCB7-A6AA-415A-A9A9-FB7AF22230B4}" type="presOf" srcId="{D816A79F-4D02-4348-A30D-1732F35E3E08}" destId="{10577407-DE1B-48A9-89D4-F5EECA19585E}" srcOrd="0" destOrd="0" presId="urn:microsoft.com/office/officeart/2005/8/layout/cycle8"/>
    <dgm:cxn modelId="{2C5EB6B8-A2A1-402B-AD81-634BC8815CA7}" type="presOf" srcId="{D816A79F-4D02-4348-A30D-1732F35E3E08}" destId="{C1ADDCAD-4F6E-454F-ACE8-E0CFCCCEED13}" srcOrd="1" destOrd="0" presId="urn:microsoft.com/office/officeart/2005/8/layout/cycle8"/>
    <dgm:cxn modelId="{EFC5B5CD-A9D9-41C4-B115-01A8E437A677}" type="presOf" srcId="{5F57ADB5-CE4F-4352-9E8A-5DACE33ED10B}" destId="{99E038A3-9013-4453-AA01-02791F8B5D11}" srcOrd="0" destOrd="0" presId="urn:microsoft.com/office/officeart/2005/8/layout/cycle8"/>
    <dgm:cxn modelId="{74EC75D4-13CF-4701-A53D-2A1F05E26D10}" type="presOf" srcId="{ACD28741-C78A-4381-B84D-674B3EC60B57}" destId="{9D52012A-8D78-46E6-8F27-92EA4B4E505C}" srcOrd="1" destOrd="0" presId="urn:microsoft.com/office/officeart/2005/8/layout/cycle8"/>
    <dgm:cxn modelId="{8F8456E9-7152-4E05-BCD5-417212E8B0FE}" type="presOf" srcId="{D3C754D8-D54C-42D1-B27A-6C5C7BCB9228}" destId="{77E89F64-76AB-4032-B4D3-33C6884F2F42}" srcOrd="1" destOrd="0" presId="urn:microsoft.com/office/officeart/2005/8/layout/cycle8"/>
    <dgm:cxn modelId="{C2B626EE-5653-4D53-9940-25D22679C2D3}" type="presParOf" srcId="{99E038A3-9013-4453-AA01-02791F8B5D11}" destId="{4BBEE619-73A7-42DF-BF65-5E53666469ED}" srcOrd="0" destOrd="0" presId="urn:microsoft.com/office/officeart/2005/8/layout/cycle8"/>
    <dgm:cxn modelId="{08C5C64E-4601-49A8-BBC0-E41040A5AA95}" type="presParOf" srcId="{99E038A3-9013-4453-AA01-02791F8B5D11}" destId="{03534AC5-AAC0-486B-8557-4F1E71360EBF}" srcOrd="1" destOrd="0" presId="urn:microsoft.com/office/officeart/2005/8/layout/cycle8"/>
    <dgm:cxn modelId="{A6B4EFB9-7DA7-42DB-AAA1-A3503978D6A5}" type="presParOf" srcId="{99E038A3-9013-4453-AA01-02791F8B5D11}" destId="{AD5BF1D0-5613-4C2A-AE01-63E10AFC94DC}" srcOrd="2" destOrd="0" presId="urn:microsoft.com/office/officeart/2005/8/layout/cycle8"/>
    <dgm:cxn modelId="{36135166-FBD0-4D85-8C16-3DF5DD2C6244}" type="presParOf" srcId="{99E038A3-9013-4453-AA01-02791F8B5D11}" destId="{77E89F64-76AB-4032-B4D3-33C6884F2F42}" srcOrd="3" destOrd="0" presId="urn:microsoft.com/office/officeart/2005/8/layout/cycle8"/>
    <dgm:cxn modelId="{C29BB39C-2D5F-4DF6-BD35-4F93A57FFD58}" type="presParOf" srcId="{99E038A3-9013-4453-AA01-02791F8B5D11}" destId="{10577407-DE1B-48A9-89D4-F5EECA19585E}" srcOrd="4" destOrd="0" presId="urn:microsoft.com/office/officeart/2005/8/layout/cycle8"/>
    <dgm:cxn modelId="{0C92C85A-7A22-48C7-BFD7-9D808EA4AC7F}" type="presParOf" srcId="{99E038A3-9013-4453-AA01-02791F8B5D11}" destId="{0A2754E7-EF17-4B33-AE9E-B7DE77E279A6}" srcOrd="5" destOrd="0" presId="urn:microsoft.com/office/officeart/2005/8/layout/cycle8"/>
    <dgm:cxn modelId="{E0A8D18F-CB96-408F-A4DE-CA6BE1B09EFE}" type="presParOf" srcId="{99E038A3-9013-4453-AA01-02791F8B5D11}" destId="{F026260F-8292-4811-BC42-F0589BDDD4FD}" srcOrd="6" destOrd="0" presId="urn:microsoft.com/office/officeart/2005/8/layout/cycle8"/>
    <dgm:cxn modelId="{800BD6D0-5950-4CC9-868D-6B9D9CB547CF}" type="presParOf" srcId="{99E038A3-9013-4453-AA01-02791F8B5D11}" destId="{C1ADDCAD-4F6E-454F-ACE8-E0CFCCCEED13}" srcOrd="7" destOrd="0" presId="urn:microsoft.com/office/officeart/2005/8/layout/cycle8"/>
    <dgm:cxn modelId="{0B8A79DF-2840-44D2-BD50-2CB01D8C4BEF}" type="presParOf" srcId="{99E038A3-9013-4453-AA01-02791F8B5D11}" destId="{D2DDBBC8-91D6-429C-B166-7E5C1B51AB0F}" srcOrd="8" destOrd="0" presId="urn:microsoft.com/office/officeart/2005/8/layout/cycle8"/>
    <dgm:cxn modelId="{C059338A-B223-4405-ACDF-2CACA7503742}" type="presParOf" srcId="{99E038A3-9013-4453-AA01-02791F8B5D11}" destId="{227A8ABB-8207-4D49-B621-47BE57A974C0}" srcOrd="9" destOrd="0" presId="urn:microsoft.com/office/officeart/2005/8/layout/cycle8"/>
    <dgm:cxn modelId="{B9C8DFAF-23F3-4510-ADE7-26DFD5A0C1E0}" type="presParOf" srcId="{99E038A3-9013-4453-AA01-02791F8B5D11}" destId="{CD8813FD-4D15-4E54-B75C-F66D5DE3E384}" srcOrd="10" destOrd="0" presId="urn:microsoft.com/office/officeart/2005/8/layout/cycle8"/>
    <dgm:cxn modelId="{6F7B65B2-EA6D-41FC-B7C5-2F8FE3B1C776}" type="presParOf" srcId="{99E038A3-9013-4453-AA01-02791F8B5D11}" destId="{9D52012A-8D78-46E6-8F27-92EA4B4E505C}" srcOrd="11" destOrd="0" presId="urn:microsoft.com/office/officeart/2005/8/layout/cycle8"/>
    <dgm:cxn modelId="{431AC82B-FF14-4D25-942D-573F149CF8A0}" type="presParOf" srcId="{99E038A3-9013-4453-AA01-02791F8B5D11}" destId="{5E7888CF-9613-4D1A-B8B3-AA39EE7992D2}" srcOrd="12" destOrd="0" presId="urn:microsoft.com/office/officeart/2005/8/layout/cycle8"/>
    <dgm:cxn modelId="{6167778D-2792-4B20-A883-5CE01CF5308E}" type="presParOf" srcId="{99E038A3-9013-4453-AA01-02791F8B5D11}" destId="{553A4396-EFBB-4AAC-9B03-BA3279672913}" srcOrd="13" destOrd="0" presId="urn:microsoft.com/office/officeart/2005/8/layout/cycle8"/>
    <dgm:cxn modelId="{E05E8D67-7A6F-4954-BD4E-C5620B84E1CE}" type="presParOf" srcId="{99E038A3-9013-4453-AA01-02791F8B5D11}" destId="{21BBEDAE-6C4F-4BAA-9B5C-CA04872B0766}" srcOrd="14" destOrd="0" presId="urn:microsoft.com/office/officeart/2005/8/layout/cycle8"/>
    <dgm:cxn modelId="{6E736A3A-3547-411B-82D7-4BDBE3088F98}" type="presParOf" srcId="{99E038A3-9013-4453-AA01-02791F8B5D11}" destId="{8917FB60-EC63-45F8-BF58-676F5C793C37}" srcOrd="15" destOrd="0" presId="urn:microsoft.com/office/officeart/2005/8/layout/cycle8"/>
    <dgm:cxn modelId="{785EE029-354D-4621-9E08-1E0024CE209A}" type="presParOf" srcId="{99E038A3-9013-4453-AA01-02791F8B5D11}" destId="{FF133338-3C72-43FE-B344-E3A03D66E307}" srcOrd="16" destOrd="0" presId="urn:microsoft.com/office/officeart/2005/8/layout/cycle8"/>
    <dgm:cxn modelId="{D4E96FAF-699D-4570-9562-7D107FA29FF3}" type="presParOf" srcId="{99E038A3-9013-4453-AA01-02791F8B5D11}" destId="{488F523D-6B06-49C2-B048-C2AEB7A234F6}" srcOrd="17" destOrd="0" presId="urn:microsoft.com/office/officeart/2005/8/layout/cycle8"/>
    <dgm:cxn modelId="{BEF0158D-82F8-4499-9748-41B9957AB1F2}" type="presParOf" srcId="{99E038A3-9013-4453-AA01-02791F8B5D11}" destId="{51F3818A-AA7F-47CE-8A28-E0FF3EF1BD27}" srcOrd="18" destOrd="0" presId="urn:microsoft.com/office/officeart/2005/8/layout/cycle8"/>
    <dgm:cxn modelId="{70D09C0B-5051-4571-BBC2-00798005494E}" type="presParOf" srcId="{99E038A3-9013-4453-AA01-02791F8B5D11}" destId="{61239C2A-E6F5-4184-8D77-38F3B364DC8C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AB0E85-394D-4572-B903-A9E861D6A14B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7577296D-4D63-4763-BE00-EF1967C6BC6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800"/>
            <a:t>NCEL enters into a 20-year lease with the community building.</a:t>
          </a:r>
          <a:endParaRPr lang="en-US" sz="1800"/>
        </a:p>
      </dgm:t>
    </dgm:pt>
    <dgm:pt modelId="{586D095B-DE2D-4D2B-ABF3-294A5932AEB5}" type="parTrans" cxnId="{602793D6-9DCB-4715-89DA-2FA82D36A40D}">
      <dgm:prSet/>
      <dgm:spPr/>
      <dgm:t>
        <a:bodyPr/>
        <a:lstStyle/>
        <a:p>
          <a:endParaRPr lang="en-US" sz="3200"/>
        </a:p>
      </dgm:t>
    </dgm:pt>
    <dgm:pt modelId="{6205AF3C-E14F-49B8-9A86-83FFE8235EE8}" type="sibTrans" cxnId="{602793D6-9DCB-4715-89DA-2FA82D36A40D}">
      <dgm:prSet/>
      <dgm:spPr/>
      <dgm:t>
        <a:bodyPr/>
        <a:lstStyle/>
        <a:p>
          <a:pPr>
            <a:lnSpc>
              <a:spcPct val="100000"/>
            </a:lnSpc>
          </a:pPr>
          <a:endParaRPr lang="en-US" sz="3200"/>
        </a:p>
      </dgm:t>
    </dgm:pt>
    <dgm:pt modelId="{41C28A6B-C0FC-4F89-B659-217DA992503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800"/>
            <a:t>The lease includes a Power Purchase Agreement   (PPA)</a:t>
          </a:r>
          <a:endParaRPr lang="en-US" sz="1800"/>
        </a:p>
      </dgm:t>
    </dgm:pt>
    <dgm:pt modelId="{2BE4F7AD-DF25-426E-A9DE-51C18C8FFAC0}" type="parTrans" cxnId="{4F1EFED7-750C-4AC4-8B82-5CAC279FF14C}">
      <dgm:prSet/>
      <dgm:spPr/>
      <dgm:t>
        <a:bodyPr/>
        <a:lstStyle/>
        <a:p>
          <a:endParaRPr lang="en-US" sz="3200"/>
        </a:p>
      </dgm:t>
    </dgm:pt>
    <dgm:pt modelId="{2BD2BDF7-9CDE-4B21-B504-7A89DC3FAB1D}" type="sibTrans" cxnId="{4F1EFED7-750C-4AC4-8B82-5CAC279FF14C}">
      <dgm:prSet/>
      <dgm:spPr/>
      <dgm:t>
        <a:bodyPr/>
        <a:lstStyle/>
        <a:p>
          <a:pPr>
            <a:lnSpc>
              <a:spcPct val="100000"/>
            </a:lnSpc>
          </a:pPr>
          <a:endParaRPr lang="en-US" sz="3200"/>
        </a:p>
      </dgm:t>
    </dgm:pt>
    <dgm:pt modelId="{D3CB28AB-AF23-41F8-AE54-2810851E962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800"/>
            <a:t>We worked with a firm of solicitors to develop a template lease and PPA</a:t>
          </a:r>
          <a:endParaRPr lang="en-US" sz="1800"/>
        </a:p>
      </dgm:t>
    </dgm:pt>
    <dgm:pt modelId="{6E5017DC-DAD1-4903-A25D-50D5BB0E67AC}" type="parTrans" cxnId="{421D888E-20BB-4B5E-A84D-58FE8EFD9FB5}">
      <dgm:prSet/>
      <dgm:spPr/>
      <dgm:t>
        <a:bodyPr/>
        <a:lstStyle/>
        <a:p>
          <a:endParaRPr lang="en-US" sz="3200"/>
        </a:p>
      </dgm:t>
    </dgm:pt>
    <dgm:pt modelId="{D38F849E-D31A-4E54-AB45-9D08DE6D8488}" type="sibTrans" cxnId="{421D888E-20BB-4B5E-A84D-58FE8EFD9FB5}">
      <dgm:prSet/>
      <dgm:spPr/>
      <dgm:t>
        <a:bodyPr/>
        <a:lstStyle/>
        <a:p>
          <a:pPr>
            <a:lnSpc>
              <a:spcPct val="100000"/>
            </a:lnSpc>
          </a:pPr>
          <a:endParaRPr lang="en-US" sz="3200"/>
        </a:p>
      </dgm:t>
    </dgm:pt>
    <dgm:pt modelId="{2C9495A2-B157-42E0-B98A-C142EC6FB7D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800"/>
            <a:t>There is a right for the building to ask NCEL to remove the equipment if they wish to redevelop the property.</a:t>
          </a:r>
          <a:endParaRPr lang="en-US" sz="1800"/>
        </a:p>
      </dgm:t>
    </dgm:pt>
    <dgm:pt modelId="{6A580DDA-E9F9-4173-9499-F7026A457DF9}" type="parTrans" cxnId="{6D76FE28-FB45-4F69-9F90-5D3ABF40FF9A}">
      <dgm:prSet/>
      <dgm:spPr/>
      <dgm:t>
        <a:bodyPr/>
        <a:lstStyle/>
        <a:p>
          <a:endParaRPr lang="en-US" sz="3200"/>
        </a:p>
      </dgm:t>
    </dgm:pt>
    <dgm:pt modelId="{AF6A390D-B6F9-43CC-B7EF-71AC97C36486}" type="sibTrans" cxnId="{6D76FE28-FB45-4F69-9F90-5D3ABF40FF9A}">
      <dgm:prSet/>
      <dgm:spPr/>
      <dgm:t>
        <a:bodyPr/>
        <a:lstStyle/>
        <a:p>
          <a:pPr>
            <a:lnSpc>
              <a:spcPct val="100000"/>
            </a:lnSpc>
          </a:pPr>
          <a:endParaRPr lang="en-US" sz="3200"/>
        </a:p>
      </dgm:t>
    </dgm:pt>
    <dgm:pt modelId="{3E2DD716-6CF2-4BF1-A72B-37A0282C485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800"/>
            <a:t>NCEL is responsible for the repair and maintenance of the equipment.  </a:t>
          </a:r>
          <a:endParaRPr lang="en-US" sz="1800"/>
        </a:p>
      </dgm:t>
    </dgm:pt>
    <dgm:pt modelId="{B1DE1413-676D-4CB0-BEC1-A07E21454CE2}" type="parTrans" cxnId="{8C1EC1AA-C6D6-48FA-8ED0-06F0D941A13B}">
      <dgm:prSet/>
      <dgm:spPr/>
      <dgm:t>
        <a:bodyPr/>
        <a:lstStyle/>
        <a:p>
          <a:endParaRPr lang="en-US" sz="3200"/>
        </a:p>
      </dgm:t>
    </dgm:pt>
    <dgm:pt modelId="{4C941734-B965-44C2-A19E-250FB2BE38A3}" type="sibTrans" cxnId="{8C1EC1AA-C6D6-48FA-8ED0-06F0D941A13B}">
      <dgm:prSet/>
      <dgm:spPr/>
      <dgm:t>
        <a:bodyPr/>
        <a:lstStyle/>
        <a:p>
          <a:pPr>
            <a:lnSpc>
              <a:spcPct val="100000"/>
            </a:lnSpc>
          </a:pPr>
          <a:endParaRPr lang="en-US" sz="3200"/>
        </a:p>
      </dgm:t>
    </dgm:pt>
    <dgm:pt modelId="{38AD5A74-1851-4D61-84F6-7D7667C6688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800"/>
            <a:t>At the end of the 20 years the equipment becomes the property of the building if they are happy to take it on. </a:t>
          </a:r>
          <a:endParaRPr lang="en-US" sz="1800"/>
        </a:p>
      </dgm:t>
    </dgm:pt>
    <dgm:pt modelId="{74CC99DC-686A-4BB6-A13E-53B734D1D3F7}" type="parTrans" cxnId="{2ED082A2-E240-4DC2-A9E6-77FDF3321769}">
      <dgm:prSet/>
      <dgm:spPr/>
      <dgm:t>
        <a:bodyPr/>
        <a:lstStyle/>
        <a:p>
          <a:endParaRPr lang="en-US" sz="3200"/>
        </a:p>
      </dgm:t>
    </dgm:pt>
    <dgm:pt modelId="{C80322BC-1179-433F-94C8-AC16EFD39616}" type="sibTrans" cxnId="{2ED082A2-E240-4DC2-A9E6-77FDF3321769}">
      <dgm:prSet/>
      <dgm:spPr/>
      <dgm:t>
        <a:bodyPr/>
        <a:lstStyle/>
        <a:p>
          <a:endParaRPr lang="en-US" sz="3200"/>
        </a:p>
      </dgm:t>
    </dgm:pt>
    <dgm:pt modelId="{78F9D55B-D6E0-460A-A07A-5E5F3D59302B}" type="pres">
      <dgm:prSet presAssocID="{4AAB0E85-394D-4572-B903-A9E861D6A14B}" presName="root" presStyleCnt="0">
        <dgm:presLayoutVars>
          <dgm:dir/>
          <dgm:resizeHandles val="exact"/>
        </dgm:presLayoutVars>
      </dgm:prSet>
      <dgm:spPr/>
    </dgm:pt>
    <dgm:pt modelId="{380A0C38-F131-4BB1-A61C-66C833E470DD}" type="pres">
      <dgm:prSet presAssocID="{4AAB0E85-394D-4572-B903-A9E861D6A14B}" presName="container" presStyleCnt="0">
        <dgm:presLayoutVars>
          <dgm:dir/>
          <dgm:resizeHandles val="exact"/>
        </dgm:presLayoutVars>
      </dgm:prSet>
      <dgm:spPr/>
    </dgm:pt>
    <dgm:pt modelId="{D4194597-8FD8-4CF3-AB1D-CED4FF7CD166}" type="pres">
      <dgm:prSet presAssocID="{7577296D-4D63-4763-BE00-EF1967C6BC67}" presName="compNode" presStyleCnt="0"/>
      <dgm:spPr/>
    </dgm:pt>
    <dgm:pt modelId="{57AE1CF0-F44B-427A-8A80-F254CDADBCE5}" type="pres">
      <dgm:prSet presAssocID="{7577296D-4D63-4763-BE00-EF1967C6BC67}" presName="iconBgRect" presStyleLbl="bgShp" presStyleIdx="0" presStyleCnt="6"/>
      <dgm:spPr/>
    </dgm:pt>
    <dgm:pt modelId="{F9F8CDE1-2A79-479F-8A25-7740C27E90B5}" type="pres">
      <dgm:prSet presAssocID="{7577296D-4D63-4763-BE00-EF1967C6BC67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ity"/>
        </a:ext>
      </dgm:extLst>
    </dgm:pt>
    <dgm:pt modelId="{8D99A08F-F8A6-48E0-A6F7-BF2E4CC24D4F}" type="pres">
      <dgm:prSet presAssocID="{7577296D-4D63-4763-BE00-EF1967C6BC67}" presName="spaceRect" presStyleCnt="0"/>
      <dgm:spPr/>
    </dgm:pt>
    <dgm:pt modelId="{71586EA7-34DC-49E3-8744-8E82EE4EE12E}" type="pres">
      <dgm:prSet presAssocID="{7577296D-4D63-4763-BE00-EF1967C6BC67}" presName="textRect" presStyleLbl="revTx" presStyleIdx="0" presStyleCnt="6">
        <dgm:presLayoutVars>
          <dgm:chMax val="1"/>
          <dgm:chPref val="1"/>
        </dgm:presLayoutVars>
      </dgm:prSet>
      <dgm:spPr/>
    </dgm:pt>
    <dgm:pt modelId="{63B2DFBA-B32D-494E-8FB9-81E0A09158C1}" type="pres">
      <dgm:prSet presAssocID="{6205AF3C-E14F-49B8-9A86-83FFE8235EE8}" presName="sibTrans" presStyleLbl="sibTrans2D1" presStyleIdx="0" presStyleCnt="0"/>
      <dgm:spPr/>
    </dgm:pt>
    <dgm:pt modelId="{4D743887-20AD-45F4-AE36-9BA9A55556DE}" type="pres">
      <dgm:prSet presAssocID="{41C28A6B-C0FC-4F89-B659-217DA992503E}" presName="compNode" presStyleCnt="0"/>
      <dgm:spPr/>
    </dgm:pt>
    <dgm:pt modelId="{F26AE722-84F2-470B-8FF6-FFB11AAC0A9E}" type="pres">
      <dgm:prSet presAssocID="{41C28A6B-C0FC-4F89-B659-217DA992503E}" presName="iconBgRect" presStyleLbl="bgShp" presStyleIdx="1" presStyleCnt="6"/>
      <dgm:spPr/>
    </dgm:pt>
    <dgm:pt modelId="{2C58737A-5CCB-40F2-8763-D0B4CCBDD0FB}" type="pres">
      <dgm:prSet presAssocID="{41C28A6B-C0FC-4F89-B659-217DA992503E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ctory"/>
        </a:ext>
      </dgm:extLst>
    </dgm:pt>
    <dgm:pt modelId="{43B98823-8B6D-4341-B19E-196AA55D5D56}" type="pres">
      <dgm:prSet presAssocID="{41C28A6B-C0FC-4F89-B659-217DA992503E}" presName="spaceRect" presStyleCnt="0"/>
      <dgm:spPr/>
    </dgm:pt>
    <dgm:pt modelId="{D9587242-A8F8-4440-BC0F-DD3D84AC7A64}" type="pres">
      <dgm:prSet presAssocID="{41C28A6B-C0FC-4F89-B659-217DA992503E}" presName="textRect" presStyleLbl="revTx" presStyleIdx="1" presStyleCnt="6">
        <dgm:presLayoutVars>
          <dgm:chMax val="1"/>
          <dgm:chPref val="1"/>
        </dgm:presLayoutVars>
      </dgm:prSet>
      <dgm:spPr/>
    </dgm:pt>
    <dgm:pt modelId="{617FB80B-5B31-4DF3-828E-C39472A14AEC}" type="pres">
      <dgm:prSet presAssocID="{2BD2BDF7-9CDE-4B21-B504-7A89DC3FAB1D}" presName="sibTrans" presStyleLbl="sibTrans2D1" presStyleIdx="0" presStyleCnt="0"/>
      <dgm:spPr/>
    </dgm:pt>
    <dgm:pt modelId="{6A6A62F0-38C3-46CD-A690-9F2CE452F509}" type="pres">
      <dgm:prSet presAssocID="{D3CB28AB-AF23-41F8-AE54-2810851E962B}" presName="compNode" presStyleCnt="0"/>
      <dgm:spPr/>
    </dgm:pt>
    <dgm:pt modelId="{85F3F56C-9DF4-4E47-9E2B-32C0E30192B4}" type="pres">
      <dgm:prSet presAssocID="{D3CB28AB-AF23-41F8-AE54-2810851E962B}" presName="iconBgRect" presStyleLbl="bgShp" presStyleIdx="2" presStyleCnt="6"/>
      <dgm:spPr/>
    </dgm:pt>
    <dgm:pt modelId="{130D6205-A63F-41E4-9773-384FA98CDC79}" type="pres">
      <dgm:prSet presAssocID="{D3CB28AB-AF23-41F8-AE54-2810851E962B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1E776CBB-11FE-4912-AA99-92EBA1938AA2}" type="pres">
      <dgm:prSet presAssocID="{D3CB28AB-AF23-41F8-AE54-2810851E962B}" presName="spaceRect" presStyleCnt="0"/>
      <dgm:spPr/>
    </dgm:pt>
    <dgm:pt modelId="{0DA894DA-2709-4B3C-9146-9B13D112733D}" type="pres">
      <dgm:prSet presAssocID="{D3CB28AB-AF23-41F8-AE54-2810851E962B}" presName="textRect" presStyleLbl="revTx" presStyleIdx="2" presStyleCnt="6">
        <dgm:presLayoutVars>
          <dgm:chMax val="1"/>
          <dgm:chPref val="1"/>
        </dgm:presLayoutVars>
      </dgm:prSet>
      <dgm:spPr/>
    </dgm:pt>
    <dgm:pt modelId="{0438A368-FC3B-4E12-B8BB-EA409BCA33CF}" type="pres">
      <dgm:prSet presAssocID="{D38F849E-D31A-4E54-AB45-9D08DE6D8488}" presName="sibTrans" presStyleLbl="sibTrans2D1" presStyleIdx="0" presStyleCnt="0"/>
      <dgm:spPr/>
    </dgm:pt>
    <dgm:pt modelId="{F77C354B-EDE2-4B4B-926A-55FD1FFA8179}" type="pres">
      <dgm:prSet presAssocID="{2C9495A2-B157-42E0-B98A-C142EC6FB7DA}" presName="compNode" presStyleCnt="0"/>
      <dgm:spPr/>
    </dgm:pt>
    <dgm:pt modelId="{E562ED0C-22E8-49DC-BC59-4D87BCDFD013}" type="pres">
      <dgm:prSet presAssocID="{2C9495A2-B157-42E0-B98A-C142EC6FB7DA}" presName="iconBgRect" presStyleLbl="bgShp" presStyleIdx="3" presStyleCnt="6"/>
      <dgm:spPr/>
    </dgm:pt>
    <dgm:pt modelId="{2F966A7C-7788-4EA4-A285-8480260789B4}" type="pres">
      <dgm:prSet presAssocID="{2C9495A2-B157-42E0-B98A-C142EC6FB7DA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dozer"/>
        </a:ext>
      </dgm:extLst>
    </dgm:pt>
    <dgm:pt modelId="{EE7ABD38-999D-4E77-8DB2-F17B8A530665}" type="pres">
      <dgm:prSet presAssocID="{2C9495A2-B157-42E0-B98A-C142EC6FB7DA}" presName="spaceRect" presStyleCnt="0"/>
      <dgm:spPr/>
    </dgm:pt>
    <dgm:pt modelId="{F2E9A65E-278B-4947-9C9E-E965D47B1DE7}" type="pres">
      <dgm:prSet presAssocID="{2C9495A2-B157-42E0-B98A-C142EC6FB7DA}" presName="textRect" presStyleLbl="revTx" presStyleIdx="3" presStyleCnt="6">
        <dgm:presLayoutVars>
          <dgm:chMax val="1"/>
          <dgm:chPref val="1"/>
        </dgm:presLayoutVars>
      </dgm:prSet>
      <dgm:spPr/>
    </dgm:pt>
    <dgm:pt modelId="{CE98DC08-DD09-4A7E-B6F8-BBB3CCB5C66C}" type="pres">
      <dgm:prSet presAssocID="{AF6A390D-B6F9-43CC-B7EF-71AC97C36486}" presName="sibTrans" presStyleLbl="sibTrans2D1" presStyleIdx="0" presStyleCnt="0"/>
      <dgm:spPr/>
    </dgm:pt>
    <dgm:pt modelId="{3470C7A0-A400-4FB5-BA3D-5F0157794780}" type="pres">
      <dgm:prSet presAssocID="{3E2DD716-6CF2-4BF1-A72B-37A0282C4852}" presName="compNode" presStyleCnt="0"/>
      <dgm:spPr/>
    </dgm:pt>
    <dgm:pt modelId="{F796B210-8AE2-428F-AE72-5349BD22EA57}" type="pres">
      <dgm:prSet presAssocID="{3E2DD716-6CF2-4BF1-A72B-37A0282C4852}" presName="iconBgRect" presStyleLbl="bgShp" presStyleIdx="4" presStyleCnt="6"/>
      <dgm:spPr/>
    </dgm:pt>
    <dgm:pt modelId="{0E3AC9F7-00BC-4DCC-90F3-B151D8260704}" type="pres">
      <dgm:prSet presAssocID="{3E2DD716-6CF2-4BF1-A72B-37A0282C4852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elder"/>
        </a:ext>
      </dgm:extLst>
    </dgm:pt>
    <dgm:pt modelId="{854C6BE8-E5B5-41E3-8B9C-83A7B263EFBF}" type="pres">
      <dgm:prSet presAssocID="{3E2DD716-6CF2-4BF1-A72B-37A0282C4852}" presName="spaceRect" presStyleCnt="0"/>
      <dgm:spPr/>
    </dgm:pt>
    <dgm:pt modelId="{91FED6E3-829F-4E1E-A79B-9BC45D66C286}" type="pres">
      <dgm:prSet presAssocID="{3E2DD716-6CF2-4BF1-A72B-37A0282C4852}" presName="textRect" presStyleLbl="revTx" presStyleIdx="4" presStyleCnt="6">
        <dgm:presLayoutVars>
          <dgm:chMax val="1"/>
          <dgm:chPref val="1"/>
        </dgm:presLayoutVars>
      </dgm:prSet>
      <dgm:spPr/>
    </dgm:pt>
    <dgm:pt modelId="{E1A40D0C-EFF3-465E-B971-75D26A497BBF}" type="pres">
      <dgm:prSet presAssocID="{4C941734-B965-44C2-A19E-250FB2BE38A3}" presName="sibTrans" presStyleLbl="sibTrans2D1" presStyleIdx="0" presStyleCnt="0"/>
      <dgm:spPr/>
    </dgm:pt>
    <dgm:pt modelId="{FCE15154-F938-47DD-95F1-FBBC02EDF591}" type="pres">
      <dgm:prSet presAssocID="{38AD5A74-1851-4D61-84F6-7D7667C66885}" presName="compNode" presStyleCnt="0"/>
      <dgm:spPr/>
    </dgm:pt>
    <dgm:pt modelId="{015A05C3-FB77-4882-933C-795768C34877}" type="pres">
      <dgm:prSet presAssocID="{38AD5A74-1851-4D61-84F6-7D7667C66885}" presName="iconBgRect" presStyleLbl="bgShp" presStyleIdx="5" presStyleCnt="6"/>
      <dgm:spPr/>
    </dgm:pt>
    <dgm:pt modelId="{F76367EA-8830-485F-AD12-FB3DB57004BF}" type="pres">
      <dgm:prSet presAssocID="{38AD5A74-1851-4D61-84F6-7D7667C66885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xcavator"/>
        </a:ext>
      </dgm:extLst>
    </dgm:pt>
    <dgm:pt modelId="{3F1122CB-9AAC-4568-AF1B-90F2373D67A2}" type="pres">
      <dgm:prSet presAssocID="{38AD5A74-1851-4D61-84F6-7D7667C66885}" presName="spaceRect" presStyleCnt="0"/>
      <dgm:spPr/>
    </dgm:pt>
    <dgm:pt modelId="{1483FD39-6694-4219-B746-3E42E1E16F95}" type="pres">
      <dgm:prSet presAssocID="{38AD5A74-1851-4D61-84F6-7D7667C66885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8882E500-A48C-459A-B9DC-704C885877F3}" type="presOf" srcId="{6205AF3C-E14F-49B8-9A86-83FFE8235EE8}" destId="{63B2DFBA-B32D-494E-8FB9-81E0A09158C1}" srcOrd="0" destOrd="0" presId="urn:microsoft.com/office/officeart/2018/2/layout/IconCircleList"/>
    <dgm:cxn modelId="{6D76FE28-FB45-4F69-9F90-5D3ABF40FF9A}" srcId="{4AAB0E85-394D-4572-B903-A9E861D6A14B}" destId="{2C9495A2-B157-42E0-B98A-C142EC6FB7DA}" srcOrd="3" destOrd="0" parTransId="{6A580DDA-E9F9-4173-9499-F7026A457DF9}" sibTransId="{AF6A390D-B6F9-43CC-B7EF-71AC97C36486}"/>
    <dgm:cxn modelId="{258ED839-CF57-45A6-AFCA-4A4A8D8FECA7}" type="presOf" srcId="{4AAB0E85-394D-4572-B903-A9E861D6A14B}" destId="{78F9D55B-D6E0-460A-A07A-5E5F3D59302B}" srcOrd="0" destOrd="0" presId="urn:microsoft.com/office/officeart/2018/2/layout/IconCircleList"/>
    <dgm:cxn modelId="{C336203F-7A1B-4525-812C-8C7F6E7289A4}" type="presOf" srcId="{D38F849E-D31A-4E54-AB45-9D08DE6D8488}" destId="{0438A368-FC3B-4E12-B8BB-EA409BCA33CF}" srcOrd="0" destOrd="0" presId="urn:microsoft.com/office/officeart/2018/2/layout/IconCircleList"/>
    <dgm:cxn modelId="{E720745F-87E1-465F-B330-E73DEF661D9B}" type="presOf" srcId="{AF6A390D-B6F9-43CC-B7EF-71AC97C36486}" destId="{CE98DC08-DD09-4A7E-B6F8-BBB3CCB5C66C}" srcOrd="0" destOrd="0" presId="urn:microsoft.com/office/officeart/2018/2/layout/IconCircleList"/>
    <dgm:cxn modelId="{BF88B64E-0379-46F3-B1DF-91D59B048129}" type="presOf" srcId="{7577296D-4D63-4763-BE00-EF1967C6BC67}" destId="{71586EA7-34DC-49E3-8744-8E82EE4EE12E}" srcOrd="0" destOrd="0" presId="urn:microsoft.com/office/officeart/2018/2/layout/IconCircleList"/>
    <dgm:cxn modelId="{36888850-BA3C-4C3B-B08F-735F5AF3EE2D}" type="presOf" srcId="{2C9495A2-B157-42E0-B98A-C142EC6FB7DA}" destId="{F2E9A65E-278B-4947-9C9E-E965D47B1DE7}" srcOrd="0" destOrd="0" presId="urn:microsoft.com/office/officeart/2018/2/layout/IconCircleList"/>
    <dgm:cxn modelId="{421D888E-20BB-4B5E-A84D-58FE8EFD9FB5}" srcId="{4AAB0E85-394D-4572-B903-A9E861D6A14B}" destId="{D3CB28AB-AF23-41F8-AE54-2810851E962B}" srcOrd="2" destOrd="0" parTransId="{6E5017DC-DAD1-4903-A25D-50D5BB0E67AC}" sibTransId="{D38F849E-D31A-4E54-AB45-9D08DE6D8488}"/>
    <dgm:cxn modelId="{2ED082A2-E240-4DC2-A9E6-77FDF3321769}" srcId="{4AAB0E85-394D-4572-B903-A9E861D6A14B}" destId="{38AD5A74-1851-4D61-84F6-7D7667C66885}" srcOrd="5" destOrd="0" parTransId="{74CC99DC-686A-4BB6-A13E-53B734D1D3F7}" sibTransId="{C80322BC-1179-433F-94C8-AC16EFD39616}"/>
    <dgm:cxn modelId="{8C1EC1AA-C6D6-48FA-8ED0-06F0D941A13B}" srcId="{4AAB0E85-394D-4572-B903-A9E861D6A14B}" destId="{3E2DD716-6CF2-4BF1-A72B-37A0282C4852}" srcOrd="4" destOrd="0" parTransId="{B1DE1413-676D-4CB0-BEC1-A07E21454CE2}" sibTransId="{4C941734-B965-44C2-A19E-250FB2BE38A3}"/>
    <dgm:cxn modelId="{B551F6BE-D467-4684-91F9-7E8FD4D44158}" type="presOf" srcId="{38AD5A74-1851-4D61-84F6-7D7667C66885}" destId="{1483FD39-6694-4219-B746-3E42E1E16F95}" srcOrd="0" destOrd="0" presId="urn:microsoft.com/office/officeart/2018/2/layout/IconCircleList"/>
    <dgm:cxn modelId="{2D1556CC-46C2-47C2-BF2B-17A1EDC6972D}" type="presOf" srcId="{41C28A6B-C0FC-4F89-B659-217DA992503E}" destId="{D9587242-A8F8-4440-BC0F-DD3D84AC7A64}" srcOrd="0" destOrd="0" presId="urn:microsoft.com/office/officeart/2018/2/layout/IconCircleList"/>
    <dgm:cxn modelId="{5E59E1D0-7B9A-4726-BF0C-57D1DD3D8C34}" type="presOf" srcId="{4C941734-B965-44C2-A19E-250FB2BE38A3}" destId="{E1A40D0C-EFF3-465E-B971-75D26A497BBF}" srcOrd="0" destOrd="0" presId="urn:microsoft.com/office/officeart/2018/2/layout/IconCircleList"/>
    <dgm:cxn modelId="{602793D6-9DCB-4715-89DA-2FA82D36A40D}" srcId="{4AAB0E85-394D-4572-B903-A9E861D6A14B}" destId="{7577296D-4D63-4763-BE00-EF1967C6BC67}" srcOrd="0" destOrd="0" parTransId="{586D095B-DE2D-4D2B-ABF3-294A5932AEB5}" sibTransId="{6205AF3C-E14F-49B8-9A86-83FFE8235EE8}"/>
    <dgm:cxn modelId="{4F1EFED7-750C-4AC4-8B82-5CAC279FF14C}" srcId="{4AAB0E85-394D-4572-B903-A9E861D6A14B}" destId="{41C28A6B-C0FC-4F89-B659-217DA992503E}" srcOrd="1" destOrd="0" parTransId="{2BE4F7AD-DF25-426E-A9DE-51C18C8FFAC0}" sibTransId="{2BD2BDF7-9CDE-4B21-B504-7A89DC3FAB1D}"/>
    <dgm:cxn modelId="{D9A024F1-7A2C-46C8-BE1F-86103988472F}" type="presOf" srcId="{D3CB28AB-AF23-41F8-AE54-2810851E962B}" destId="{0DA894DA-2709-4B3C-9146-9B13D112733D}" srcOrd="0" destOrd="0" presId="urn:microsoft.com/office/officeart/2018/2/layout/IconCircleList"/>
    <dgm:cxn modelId="{4B0E7BF3-6A39-4543-9D9B-895B9F4FF4EB}" type="presOf" srcId="{3E2DD716-6CF2-4BF1-A72B-37A0282C4852}" destId="{91FED6E3-829F-4E1E-A79B-9BC45D66C286}" srcOrd="0" destOrd="0" presId="urn:microsoft.com/office/officeart/2018/2/layout/IconCircleList"/>
    <dgm:cxn modelId="{3ABE1CFE-F42B-465D-830D-396463CEDB3F}" type="presOf" srcId="{2BD2BDF7-9CDE-4B21-B504-7A89DC3FAB1D}" destId="{617FB80B-5B31-4DF3-828E-C39472A14AEC}" srcOrd="0" destOrd="0" presId="urn:microsoft.com/office/officeart/2018/2/layout/IconCircleList"/>
    <dgm:cxn modelId="{6FEED6FC-1D6F-4E91-B1B4-B575DAEFD9F7}" type="presParOf" srcId="{78F9D55B-D6E0-460A-A07A-5E5F3D59302B}" destId="{380A0C38-F131-4BB1-A61C-66C833E470DD}" srcOrd="0" destOrd="0" presId="urn:microsoft.com/office/officeart/2018/2/layout/IconCircleList"/>
    <dgm:cxn modelId="{92AE9589-091A-4AE8-98BA-7064F2415ED5}" type="presParOf" srcId="{380A0C38-F131-4BB1-A61C-66C833E470DD}" destId="{D4194597-8FD8-4CF3-AB1D-CED4FF7CD166}" srcOrd="0" destOrd="0" presId="urn:microsoft.com/office/officeart/2018/2/layout/IconCircleList"/>
    <dgm:cxn modelId="{E8589DCF-060E-4AE5-964E-D06920A43308}" type="presParOf" srcId="{D4194597-8FD8-4CF3-AB1D-CED4FF7CD166}" destId="{57AE1CF0-F44B-427A-8A80-F254CDADBCE5}" srcOrd="0" destOrd="0" presId="urn:microsoft.com/office/officeart/2018/2/layout/IconCircleList"/>
    <dgm:cxn modelId="{BE73D3A7-08E1-4632-99B6-AB7F2C6AB940}" type="presParOf" srcId="{D4194597-8FD8-4CF3-AB1D-CED4FF7CD166}" destId="{F9F8CDE1-2A79-479F-8A25-7740C27E90B5}" srcOrd="1" destOrd="0" presId="urn:microsoft.com/office/officeart/2018/2/layout/IconCircleList"/>
    <dgm:cxn modelId="{284BAD2A-06A4-4152-A7B1-3BAC0A352140}" type="presParOf" srcId="{D4194597-8FD8-4CF3-AB1D-CED4FF7CD166}" destId="{8D99A08F-F8A6-48E0-A6F7-BF2E4CC24D4F}" srcOrd="2" destOrd="0" presId="urn:microsoft.com/office/officeart/2018/2/layout/IconCircleList"/>
    <dgm:cxn modelId="{B71199E1-D016-492C-A33B-D26F37FF21A7}" type="presParOf" srcId="{D4194597-8FD8-4CF3-AB1D-CED4FF7CD166}" destId="{71586EA7-34DC-49E3-8744-8E82EE4EE12E}" srcOrd="3" destOrd="0" presId="urn:microsoft.com/office/officeart/2018/2/layout/IconCircleList"/>
    <dgm:cxn modelId="{B46EB11D-6BDF-4B85-9B9A-FDE5E6F54AFE}" type="presParOf" srcId="{380A0C38-F131-4BB1-A61C-66C833E470DD}" destId="{63B2DFBA-B32D-494E-8FB9-81E0A09158C1}" srcOrd="1" destOrd="0" presId="urn:microsoft.com/office/officeart/2018/2/layout/IconCircleList"/>
    <dgm:cxn modelId="{3D77A590-24E3-4E23-B518-9568DF2B11EB}" type="presParOf" srcId="{380A0C38-F131-4BB1-A61C-66C833E470DD}" destId="{4D743887-20AD-45F4-AE36-9BA9A55556DE}" srcOrd="2" destOrd="0" presId="urn:microsoft.com/office/officeart/2018/2/layout/IconCircleList"/>
    <dgm:cxn modelId="{F575C32C-C5BD-48EC-8A7E-B5292FCB17BA}" type="presParOf" srcId="{4D743887-20AD-45F4-AE36-9BA9A55556DE}" destId="{F26AE722-84F2-470B-8FF6-FFB11AAC0A9E}" srcOrd="0" destOrd="0" presId="urn:microsoft.com/office/officeart/2018/2/layout/IconCircleList"/>
    <dgm:cxn modelId="{7A0EFBB3-8FFA-43D8-BD72-3771FCDDFB40}" type="presParOf" srcId="{4D743887-20AD-45F4-AE36-9BA9A55556DE}" destId="{2C58737A-5CCB-40F2-8763-D0B4CCBDD0FB}" srcOrd="1" destOrd="0" presId="urn:microsoft.com/office/officeart/2018/2/layout/IconCircleList"/>
    <dgm:cxn modelId="{8E9C4226-E767-49D5-B78B-345626642E0A}" type="presParOf" srcId="{4D743887-20AD-45F4-AE36-9BA9A55556DE}" destId="{43B98823-8B6D-4341-B19E-196AA55D5D56}" srcOrd="2" destOrd="0" presId="urn:microsoft.com/office/officeart/2018/2/layout/IconCircleList"/>
    <dgm:cxn modelId="{FF2AC788-B5E4-48CA-A2B5-A77298BE4879}" type="presParOf" srcId="{4D743887-20AD-45F4-AE36-9BA9A55556DE}" destId="{D9587242-A8F8-4440-BC0F-DD3D84AC7A64}" srcOrd="3" destOrd="0" presId="urn:microsoft.com/office/officeart/2018/2/layout/IconCircleList"/>
    <dgm:cxn modelId="{D5E11A74-F6E0-463B-AB7E-32592A5F66B0}" type="presParOf" srcId="{380A0C38-F131-4BB1-A61C-66C833E470DD}" destId="{617FB80B-5B31-4DF3-828E-C39472A14AEC}" srcOrd="3" destOrd="0" presId="urn:microsoft.com/office/officeart/2018/2/layout/IconCircleList"/>
    <dgm:cxn modelId="{6904CC5D-8AED-4A06-AAB0-3EB5AFBE8061}" type="presParOf" srcId="{380A0C38-F131-4BB1-A61C-66C833E470DD}" destId="{6A6A62F0-38C3-46CD-A690-9F2CE452F509}" srcOrd="4" destOrd="0" presId="urn:microsoft.com/office/officeart/2018/2/layout/IconCircleList"/>
    <dgm:cxn modelId="{67E7B718-6CFB-4F4A-9907-9E55707B11A0}" type="presParOf" srcId="{6A6A62F0-38C3-46CD-A690-9F2CE452F509}" destId="{85F3F56C-9DF4-4E47-9E2B-32C0E30192B4}" srcOrd="0" destOrd="0" presId="urn:microsoft.com/office/officeart/2018/2/layout/IconCircleList"/>
    <dgm:cxn modelId="{B29D1C16-7A1C-4A11-A3EA-17866415FF4A}" type="presParOf" srcId="{6A6A62F0-38C3-46CD-A690-9F2CE452F509}" destId="{130D6205-A63F-41E4-9773-384FA98CDC79}" srcOrd="1" destOrd="0" presId="urn:microsoft.com/office/officeart/2018/2/layout/IconCircleList"/>
    <dgm:cxn modelId="{F9216DE9-107E-4E62-BC4D-8446C42EA14D}" type="presParOf" srcId="{6A6A62F0-38C3-46CD-A690-9F2CE452F509}" destId="{1E776CBB-11FE-4912-AA99-92EBA1938AA2}" srcOrd="2" destOrd="0" presId="urn:microsoft.com/office/officeart/2018/2/layout/IconCircleList"/>
    <dgm:cxn modelId="{8EA60A9D-C494-46EE-BDF3-D8C3ECBD4840}" type="presParOf" srcId="{6A6A62F0-38C3-46CD-A690-9F2CE452F509}" destId="{0DA894DA-2709-4B3C-9146-9B13D112733D}" srcOrd="3" destOrd="0" presId="urn:microsoft.com/office/officeart/2018/2/layout/IconCircleList"/>
    <dgm:cxn modelId="{62EB6EBB-D2CA-4F62-A4C9-92B5F60F2893}" type="presParOf" srcId="{380A0C38-F131-4BB1-A61C-66C833E470DD}" destId="{0438A368-FC3B-4E12-B8BB-EA409BCA33CF}" srcOrd="5" destOrd="0" presId="urn:microsoft.com/office/officeart/2018/2/layout/IconCircleList"/>
    <dgm:cxn modelId="{D0ACBFE9-14C6-4367-8A74-3AF8F9C43E35}" type="presParOf" srcId="{380A0C38-F131-4BB1-A61C-66C833E470DD}" destId="{F77C354B-EDE2-4B4B-926A-55FD1FFA8179}" srcOrd="6" destOrd="0" presId="urn:microsoft.com/office/officeart/2018/2/layout/IconCircleList"/>
    <dgm:cxn modelId="{074951F0-3D1A-4B4A-8E3C-F8152E45596C}" type="presParOf" srcId="{F77C354B-EDE2-4B4B-926A-55FD1FFA8179}" destId="{E562ED0C-22E8-49DC-BC59-4D87BCDFD013}" srcOrd="0" destOrd="0" presId="urn:microsoft.com/office/officeart/2018/2/layout/IconCircleList"/>
    <dgm:cxn modelId="{82AFB943-3C26-43CE-9080-262E1F07203B}" type="presParOf" srcId="{F77C354B-EDE2-4B4B-926A-55FD1FFA8179}" destId="{2F966A7C-7788-4EA4-A285-8480260789B4}" srcOrd="1" destOrd="0" presId="urn:microsoft.com/office/officeart/2018/2/layout/IconCircleList"/>
    <dgm:cxn modelId="{8590BBE5-8FBE-48D6-BD4D-C7182E71CFAE}" type="presParOf" srcId="{F77C354B-EDE2-4B4B-926A-55FD1FFA8179}" destId="{EE7ABD38-999D-4E77-8DB2-F17B8A530665}" srcOrd="2" destOrd="0" presId="urn:microsoft.com/office/officeart/2018/2/layout/IconCircleList"/>
    <dgm:cxn modelId="{56609E46-83FE-4AFB-85E9-65E75DD9B34F}" type="presParOf" srcId="{F77C354B-EDE2-4B4B-926A-55FD1FFA8179}" destId="{F2E9A65E-278B-4947-9C9E-E965D47B1DE7}" srcOrd="3" destOrd="0" presId="urn:microsoft.com/office/officeart/2018/2/layout/IconCircleList"/>
    <dgm:cxn modelId="{1EDA58FF-D34A-46C7-A549-7617AB08736D}" type="presParOf" srcId="{380A0C38-F131-4BB1-A61C-66C833E470DD}" destId="{CE98DC08-DD09-4A7E-B6F8-BBB3CCB5C66C}" srcOrd="7" destOrd="0" presId="urn:microsoft.com/office/officeart/2018/2/layout/IconCircleList"/>
    <dgm:cxn modelId="{032F245E-F63F-40C2-A0E1-CF41B53A6275}" type="presParOf" srcId="{380A0C38-F131-4BB1-A61C-66C833E470DD}" destId="{3470C7A0-A400-4FB5-BA3D-5F0157794780}" srcOrd="8" destOrd="0" presId="urn:microsoft.com/office/officeart/2018/2/layout/IconCircleList"/>
    <dgm:cxn modelId="{C00F11FE-3A3E-40A8-B77F-775D1B323B5B}" type="presParOf" srcId="{3470C7A0-A400-4FB5-BA3D-5F0157794780}" destId="{F796B210-8AE2-428F-AE72-5349BD22EA57}" srcOrd="0" destOrd="0" presId="urn:microsoft.com/office/officeart/2018/2/layout/IconCircleList"/>
    <dgm:cxn modelId="{5476BFDF-2F2F-49BB-8D82-67CD8A04AF63}" type="presParOf" srcId="{3470C7A0-A400-4FB5-BA3D-5F0157794780}" destId="{0E3AC9F7-00BC-4DCC-90F3-B151D8260704}" srcOrd="1" destOrd="0" presId="urn:microsoft.com/office/officeart/2018/2/layout/IconCircleList"/>
    <dgm:cxn modelId="{19C0A43F-3CF3-492A-8389-E87440162D49}" type="presParOf" srcId="{3470C7A0-A400-4FB5-BA3D-5F0157794780}" destId="{854C6BE8-E5B5-41E3-8B9C-83A7B263EFBF}" srcOrd="2" destOrd="0" presId="urn:microsoft.com/office/officeart/2018/2/layout/IconCircleList"/>
    <dgm:cxn modelId="{0EA5E000-EDFB-4DD9-B219-DCB35E792267}" type="presParOf" srcId="{3470C7A0-A400-4FB5-BA3D-5F0157794780}" destId="{91FED6E3-829F-4E1E-A79B-9BC45D66C286}" srcOrd="3" destOrd="0" presId="urn:microsoft.com/office/officeart/2018/2/layout/IconCircleList"/>
    <dgm:cxn modelId="{CFEB390B-480E-46EE-A9CD-D0DAC082D622}" type="presParOf" srcId="{380A0C38-F131-4BB1-A61C-66C833E470DD}" destId="{E1A40D0C-EFF3-465E-B971-75D26A497BBF}" srcOrd="9" destOrd="0" presId="urn:microsoft.com/office/officeart/2018/2/layout/IconCircleList"/>
    <dgm:cxn modelId="{2D9E297C-3DC6-4F03-BD15-F54A2F2AA1D0}" type="presParOf" srcId="{380A0C38-F131-4BB1-A61C-66C833E470DD}" destId="{FCE15154-F938-47DD-95F1-FBBC02EDF591}" srcOrd="10" destOrd="0" presId="urn:microsoft.com/office/officeart/2018/2/layout/IconCircleList"/>
    <dgm:cxn modelId="{A5B8697F-7725-4297-8EA8-1BD20410FB31}" type="presParOf" srcId="{FCE15154-F938-47DD-95F1-FBBC02EDF591}" destId="{015A05C3-FB77-4882-933C-795768C34877}" srcOrd="0" destOrd="0" presId="urn:microsoft.com/office/officeart/2018/2/layout/IconCircleList"/>
    <dgm:cxn modelId="{E305421F-5234-4560-A25E-70E635E3DC0C}" type="presParOf" srcId="{FCE15154-F938-47DD-95F1-FBBC02EDF591}" destId="{F76367EA-8830-485F-AD12-FB3DB57004BF}" srcOrd="1" destOrd="0" presId="urn:microsoft.com/office/officeart/2018/2/layout/IconCircleList"/>
    <dgm:cxn modelId="{0E36840F-D0F0-486B-B5FD-4E6ED27683A5}" type="presParOf" srcId="{FCE15154-F938-47DD-95F1-FBBC02EDF591}" destId="{3F1122CB-9AAC-4568-AF1B-90F2373D67A2}" srcOrd="2" destOrd="0" presId="urn:microsoft.com/office/officeart/2018/2/layout/IconCircleList"/>
    <dgm:cxn modelId="{DAC9AB7F-0E24-4BCB-9BEB-8B270320CFC4}" type="presParOf" srcId="{FCE15154-F938-47DD-95F1-FBBC02EDF591}" destId="{1483FD39-6694-4219-B746-3E42E1E16F95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AB0E85-394D-4572-B903-A9E861D6A14B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2C9495A2-B157-42E0-B98A-C142EC6FB7D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/>
            <a:t>NCEL commissions a planning consultant to check planning situation</a:t>
          </a:r>
        </a:p>
      </dgm:t>
    </dgm:pt>
    <dgm:pt modelId="{6A580DDA-E9F9-4173-9499-F7026A457DF9}" type="parTrans" cxnId="{6D76FE28-FB45-4F69-9F90-5D3ABF40FF9A}">
      <dgm:prSet/>
      <dgm:spPr/>
      <dgm:t>
        <a:bodyPr/>
        <a:lstStyle/>
        <a:p>
          <a:endParaRPr lang="en-US" sz="3200"/>
        </a:p>
      </dgm:t>
    </dgm:pt>
    <dgm:pt modelId="{AF6A390D-B6F9-43CC-B7EF-71AC97C36486}" type="sibTrans" cxnId="{6D76FE28-FB45-4F69-9F90-5D3ABF40FF9A}">
      <dgm:prSet/>
      <dgm:spPr/>
      <dgm:t>
        <a:bodyPr/>
        <a:lstStyle/>
        <a:p>
          <a:pPr>
            <a:lnSpc>
              <a:spcPct val="100000"/>
            </a:lnSpc>
          </a:pPr>
          <a:endParaRPr lang="en-US" sz="3200"/>
        </a:p>
      </dgm:t>
    </dgm:pt>
    <dgm:pt modelId="{3573B51C-7B1B-4D80-AC0E-CE8038F7502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/>
            <a:t>Determine if Prior Approval or full planning permission needed</a:t>
          </a:r>
        </a:p>
      </dgm:t>
    </dgm:pt>
    <dgm:pt modelId="{1DD8FFD9-D962-41E3-A3FA-E10471106B77}" type="parTrans" cxnId="{1CB068B1-B5D6-4444-B23E-2BD2C28BF659}">
      <dgm:prSet/>
      <dgm:spPr/>
      <dgm:t>
        <a:bodyPr/>
        <a:lstStyle/>
        <a:p>
          <a:endParaRPr lang="en-GB"/>
        </a:p>
      </dgm:t>
    </dgm:pt>
    <dgm:pt modelId="{E6C5D1C0-CA0A-4070-A9BE-44542931878D}" type="sibTrans" cxnId="{1CB068B1-B5D6-4444-B23E-2BD2C28BF659}">
      <dgm:prSet/>
      <dgm:spPr/>
      <dgm:t>
        <a:bodyPr/>
        <a:lstStyle/>
        <a:p>
          <a:pPr>
            <a:lnSpc>
              <a:spcPct val="100000"/>
            </a:lnSpc>
          </a:pPr>
          <a:endParaRPr lang="en-GB"/>
        </a:p>
      </dgm:t>
    </dgm:pt>
    <dgm:pt modelId="{AFAB7181-2017-4275-B81A-0176FB2EABF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/>
            <a:t>Carry out any specialist reports needed. Bat Survey, Heritage Report etc.</a:t>
          </a:r>
        </a:p>
      </dgm:t>
    </dgm:pt>
    <dgm:pt modelId="{4A64B498-FFF4-4511-AAD1-E9450B806D49}" type="parTrans" cxnId="{C3BAA645-CF18-47E9-A61F-27508A2E17E6}">
      <dgm:prSet/>
      <dgm:spPr/>
      <dgm:t>
        <a:bodyPr/>
        <a:lstStyle/>
        <a:p>
          <a:endParaRPr lang="en-GB"/>
        </a:p>
      </dgm:t>
    </dgm:pt>
    <dgm:pt modelId="{807965C4-37B1-44E3-AE5F-177C417219BD}" type="sibTrans" cxnId="{C3BAA645-CF18-47E9-A61F-27508A2E17E6}">
      <dgm:prSet/>
      <dgm:spPr/>
      <dgm:t>
        <a:bodyPr/>
        <a:lstStyle/>
        <a:p>
          <a:pPr>
            <a:lnSpc>
              <a:spcPct val="100000"/>
            </a:lnSpc>
          </a:pPr>
          <a:endParaRPr lang="en-GB"/>
        </a:p>
      </dgm:t>
    </dgm:pt>
    <dgm:pt modelId="{317031E8-E74E-4577-8696-A2AF34ACE46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/>
            <a:t>NCEL also deals with Listed Building Consents and Ecclesiastical Buildings  (Facility Consent) </a:t>
          </a:r>
        </a:p>
      </dgm:t>
    </dgm:pt>
    <dgm:pt modelId="{191B6410-2DF2-4BA0-B82E-3F2C8BA8CF2D}" type="parTrans" cxnId="{91ABAFA5-5DD7-46D7-9453-FC124C80841A}">
      <dgm:prSet/>
      <dgm:spPr/>
      <dgm:t>
        <a:bodyPr/>
        <a:lstStyle/>
        <a:p>
          <a:endParaRPr lang="en-GB"/>
        </a:p>
      </dgm:t>
    </dgm:pt>
    <dgm:pt modelId="{EF35A425-82E9-4E8A-8105-4A12CDC5138C}" type="sibTrans" cxnId="{91ABAFA5-5DD7-46D7-9453-FC124C80841A}">
      <dgm:prSet/>
      <dgm:spPr/>
      <dgm:t>
        <a:bodyPr/>
        <a:lstStyle/>
        <a:p>
          <a:endParaRPr lang="en-GB"/>
        </a:p>
      </dgm:t>
    </dgm:pt>
    <dgm:pt modelId="{78F9D55B-D6E0-460A-A07A-5E5F3D59302B}" type="pres">
      <dgm:prSet presAssocID="{4AAB0E85-394D-4572-B903-A9E861D6A14B}" presName="root" presStyleCnt="0">
        <dgm:presLayoutVars>
          <dgm:dir/>
          <dgm:resizeHandles val="exact"/>
        </dgm:presLayoutVars>
      </dgm:prSet>
      <dgm:spPr/>
    </dgm:pt>
    <dgm:pt modelId="{380A0C38-F131-4BB1-A61C-66C833E470DD}" type="pres">
      <dgm:prSet presAssocID="{4AAB0E85-394D-4572-B903-A9E861D6A14B}" presName="container" presStyleCnt="0">
        <dgm:presLayoutVars>
          <dgm:dir/>
          <dgm:resizeHandles val="exact"/>
        </dgm:presLayoutVars>
      </dgm:prSet>
      <dgm:spPr/>
    </dgm:pt>
    <dgm:pt modelId="{F77C354B-EDE2-4B4B-926A-55FD1FFA8179}" type="pres">
      <dgm:prSet presAssocID="{2C9495A2-B157-42E0-B98A-C142EC6FB7DA}" presName="compNode" presStyleCnt="0"/>
      <dgm:spPr/>
    </dgm:pt>
    <dgm:pt modelId="{E562ED0C-22E8-49DC-BC59-4D87BCDFD013}" type="pres">
      <dgm:prSet presAssocID="{2C9495A2-B157-42E0-B98A-C142EC6FB7DA}" presName="iconBgRect" presStyleLbl="bgShp" presStyleIdx="0" presStyleCnt="4"/>
      <dgm:spPr/>
    </dgm:pt>
    <dgm:pt modelId="{2F966A7C-7788-4EA4-A285-8480260789B4}" type="pres">
      <dgm:prSet presAssocID="{2C9495A2-B157-42E0-B98A-C142EC6FB7D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dozer"/>
        </a:ext>
      </dgm:extLst>
    </dgm:pt>
    <dgm:pt modelId="{EE7ABD38-999D-4E77-8DB2-F17B8A530665}" type="pres">
      <dgm:prSet presAssocID="{2C9495A2-B157-42E0-B98A-C142EC6FB7DA}" presName="spaceRect" presStyleCnt="0"/>
      <dgm:spPr/>
    </dgm:pt>
    <dgm:pt modelId="{F2E9A65E-278B-4947-9C9E-E965D47B1DE7}" type="pres">
      <dgm:prSet presAssocID="{2C9495A2-B157-42E0-B98A-C142EC6FB7DA}" presName="textRect" presStyleLbl="revTx" presStyleIdx="0" presStyleCnt="4">
        <dgm:presLayoutVars>
          <dgm:chMax val="1"/>
          <dgm:chPref val="1"/>
        </dgm:presLayoutVars>
      </dgm:prSet>
      <dgm:spPr/>
    </dgm:pt>
    <dgm:pt modelId="{16BFF071-E0F4-4989-B03B-1C0BDE68F3EF}" type="pres">
      <dgm:prSet presAssocID="{AF6A390D-B6F9-43CC-B7EF-71AC97C36486}" presName="sibTrans" presStyleLbl="sibTrans2D1" presStyleIdx="0" presStyleCnt="0"/>
      <dgm:spPr/>
    </dgm:pt>
    <dgm:pt modelId="{A0AA24C3-ABC9-40E7-90D6-4859C03F6808}" type="pres">
      <dgm:prSet presAssocID="{3573B51C-7B1B-4D80-AC0E-CE8038F75024}" presName="compNode" presStyleCnt="0"/>
      <dgm:spPr/>
    </dgm:pt>
    <dgm:pt modelId="{3B437BD9-7FE6-4D68-A659-5B774B28A411}" type="pres">
      <dgm:prSet presAssocID="{3573B51C-7B1B-4D80-AC0E-CE8038F75024}" presName="iconBgRect" presStyleLbl="bgShp" presStyleIdx="1" presStyleCnt="4"/>
      <dgm:spPr/>
    </dgm:pt>
    <dgm:pt modelId="{875CD8D1-5D2F-41C1-ACFC-40EF7E54E088}" type="pres">
      <dgm:prSet presAssocID="{3573B51C-7B1B-4D80-AC0E-CE8038F75024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ayroll with solid fill"/>
        </a:ext>
      </dgm:extLst>
    </dgm:pt>
    <dgm:pt modelId="{7A4A4956-2046-4370-8459-870AA9B497DD}" type="pres">
      <dgm:prSet presAssocID="{3573B51C-7B1B-4D80-AC0E-CE8038F75024}" presName="spaceRect" presStyleCnt="0"/>
      <dgm:spPr/>
    </dgm:pt>
    <dgm:pt modelId="{2DA69292-FCC9-4FBB-B244-1DBE3A4D103E}" type="pres">
      <dgm:prSet presAssocID="{3573B51C-7B1B-4D80-AC0E-CE8038F75024}" presName="textRect" presStyleLbl="revTx" presStyleIdx="1" presStyleCnt="4">
        <dgm:presLayoutVars>
          <dgm:chMax val="1"/>
          <dgm:chPref val="1"/>
        </dgm:presLayoutVars>
      </dgm:prSet>
      <dgm:spPr/>
    </dgm:pt>
    <dgm:pt modelId="{81E91C41-806A-4EDF-802C-211D21016F85}" type="pres">
      <dgm:prSet presAssocID="{E6C5D1C0-CA0A-4070-A9BE-44542931878D}" presName="sibTrans" presStyleLbl="sibTrans2D1" presStyleIdx="0" presStyleCnt="0"/>
      <dgm:spPr/>
    </dgm:pt>
    <dgm:pt modelId="{1C0511D0-C2DB-404E-A312-E5D9815B2569}" type="pres">
      <dgm:prSet presAssocID="{AFAB7181-2017-4275-B81A-0176FB2EABF0}" presName="compNode" presStyleCnt="0"/>
      <dgm:spPr/>
    </dgm:pt>
    <dgm:pt modelId="{863D4ED1-6094-47DE-B399-9D42EA6A0912}" type="pres">
      <dgm:prSet presAssocID="{AFAB7181-2017-4275-B81A-0176FB2EABF0}" presName="iconBgRect" presStyleLbl="bgShp" presStyleIdx="2" presStyleCnt="4"/>
      <dgm:spPr/>
    </dgm:pt>
    <dgm:pt modelId="{5D6FB42E-D03A-4A08-AC17-D20D0D5BB4E6}" type="pres">
      <dgm:prSet presAssocID="{AFAB7181-2017-4275-B81A-0176FB2EABF0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ts outline"/>
        </a:ext>
      </dgm:extLst>
    </dgm:pt>
    <dgm:pt modelId="{D6878014-1446-4EE8-BC96-30112520CC59}" type="pres">
      <dgm:prSet presAssocID="{AFAB7181-2017-4275-B81A-0176FB2EABF0}" presName="spaceRect" presStyleCnt="0"/>
      <dgm:spPr/>
    </dgm:pt>
    <dgm:pt modelId="{3100AD8C-0300-48E0-AAF8-2E5399C87EA7}" type="pres">
      <dgm:prSet presAssocID="{AFAB7181-2017-4275-B81A-0176FB2EABF0}" presName="textRect" presStyleLbl="revTx" presStyleIdx="2" presStyleCnt="4">
        <dgm:presLayoutVars>
          <dgm:chMax val="1"/>
          <dgm:chPref val="1"/>
        </dgm:presLayoutVars>
      </dgm:prSet>
      <dgm:spPr/>
    </dgm:pt>
    <dgm:pt modelId="{62B18F4D-0451-4C41-AADB-3903E487BFBD}" type="pres">
      <dgm:prSet presAssocID="{807965C4-37B1-44E3-AE5F-177C417219BD}" presName="sibTrans" presStyleLbl="sibTrans2D1" presStyleIdx="0" presStyleCnt="0"/>
      <dgm:spPr/>
    </dgm:pt>
    <dgm:pt modelId="{60E2E1F4-E1BA-4BD1-9871-7F91E5824CAB}" type="pres">
      <dgm:prSet presAssocID="{317031E8-E74E-4577-8696-A2AF34ACE464}" presName="compNode" presStyleCnt="0"/>
      <dgm:spPr/>
    </dgm:pt>
    <dgm:pt modelId="{7D6C7856-89AD-4581-B5DB-0DA885635A36}" type="pres">
      <dgm:prSet presAssocID="{317031E8-E74E-4577-8696-A2AF34ACE464}" presName="iconBgRect" presStyleLbl="bgShp" presStyleIdx="3" presStyleCnt="4"/>
      <dgm:spPr/>
    </dgm:pt>
    <dgm:pt modelId="{C2542217-4C5B-46D2-9424-6722BC597D33}" type="pres">
      <dgm:prSet presAssocID="{317031E8-E74E-4577-8696-A2AF34ACE464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stle scene with solid fill"/>
        </a:ext>
      </dgm:extLst>
    </dgm:pt>
    <dgm:pt modelId="{FE6BB466-C53F-4A5B-98AC-035C590AFE74}" type="pres">
      <dgm:prSet presAssocID="{317031E8-E74E-4577-8696-A2AF34ACE464}" presName="spaceRect" presStyleCnt="0"/>
      <dgm:spPr/>
    </dgm:pt>
    <dgm:pt modelId="{2339C123-FE97-4A92-B4B9-672BA6698E90}" type="pres">
      <dgm:prSet presAssocID="{317031E8-E74E-4577-8696-A2AF34ACE464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7937CC28-A88B-4F81-A05F-C0637A2185C9}" type="presOf" srcId="{807965C4-37B1-44E3-AE5F-177C417219BD}" destId="{62B18F4D-0451-4C41-AADB-3903E487BFBD}" srcOrd="0" destOrd="0" presId="urn:microsoft.com/office/officeart/2018/2/layout/IconCircleList"/>
    <dgm:cxn modelId="{6D76FE28-FB45-4F69-9F90-5D3ABF40FF9A}" srcId="{4AAB0E85-394D-4572-B903-A9E861D6A14B}" destId="{2C9495A2-B157-42E0-B98A-C142EC6FB7DA}" srcOrd="0" destOrd="0" parTransId="{6A580DDA-E9F9-4173-9499-F7026A457DF9}" sibTransId="{AF6A390D-B6F9-43CC-B7EF-71AC97C36486}"/>
    <dgm:cxn modelId="{258ED839-CF57-45A6-AFCA-4A4A8D8FECA7}" type="presOf" srcId="{4AAB0E85-394D-4572-B903-A9E861D6A14B}" destId="{78F9D55B-D6E0-460A-A07A-5E5F3D59302B}" srcOrd="0" destOrd="0" presId="urn:microsoft.com/office/officeart/2018/2/layout/IconCircleList"/>
    <dgm:cxn modelId="{C3BAA645-CF18-47E9-A61F-27508A2E17E6}" srcId="{4AAB0E85-394D-4572-B903-A9E861D6A14B}" destId="{AFAB7181-2017-4275-B81A-0176FB2EABF0}" srcOrd="2" destOrd="0" parTransId="{4A64B498-FFF4-4511-AAD1-E9450B806D49}" sibTransId="{807965C4-37B1-44E3-AE5F-177C417219BD}"/>
    <dgm:cxn modelId="{36888850-BA3C-4C3B-B08F-735F5AF3EE2D}" type="presOf" srcId="{2C9495A2-B157-42E0-B98A-C142EC6FB7DA}" destId="{F2E9A65E-278B-4947-9C9E-E965D47B1DE7}" srcOrd="0" destOrd="0" presId="urn:microsoft.com/office/officeart/2018/2/layout/IconCircleList"/>
    <dgm:cxn modelId="{93004B89-9905-4430-B78D-5734055DE476}" type="presOf" srcId="{E6C5D1C0-CA0A-4070-A9BE-44542931878D}" destId="{81E91C41-806A-4EDF-802C-211D21016F85}" srcOrd="0" destOrd="0" presId="urn:microsoft.com/office/officeart/2018/2/layout/IconCircleList"/>
    <dgm:cxn modelId="{6EE6268F-13DB-48B1-8FF3-85E1291B53A1}" type="presOf" srcId="{AFAB7181-2017-4275-B81A-0176FB2EABF0}" destId="{3100AD8C-0300-48E0-AAF8-2E5399C87EA7}" srcOrd="0" destOrd="0" presId="urn:microsoft.com/office/officeart/2018/2/layout/IconCircleList"/>
    <dgm:cxn modelId="{CC91CA9B-62D2-4F71-9D63-6DB8058EF8A6}" type="presOf" srcId="{317031E8-E74E-4577-8696-A2AF34ACE464}" destId="{2339C123-FE97-4A92-B4B9-672BA6698E90}" srcOrd="0" destOrd="0" presId="urn:microsoft.com/office/officeart/2018/2/layout/IconCircleList"/>
    <dgm:cxn modelId="{91ABAFA5-5DD7-46D7-9453-FC124C80841A}" srcId="{4AAB0E85-394D-4572-B903-A9E861D6A14B}" destId="{317031E8-E74E-4577-8696-A2AF34ACE464}" srcOrd="3" destOrd="0" parTransId="{191B6410-2DF2-4BA0-B82E-3F2C8BA8CF2D}" sibTransId="{EF35A425-82E9-4E8A-8105-4A12CDC5138C}"/>
    <dgm:cxn modelId="{1CB068B1-B5D6-4444-B23E-2BD2C28BF659}" srcId="{4AAB0E85-394D-4572-B903-A9E861D6A14B}" destId="{3573B51C-7B1B-4D80-AC0E-CE8038F75024}" srcOrd="1" destOrd="0" parTransId="{1DD8FFD9-D962-41E3-A3FA-E10471106B77}" sibTransId="{E6C5D1C0-CA0A-4070-A9BE-44542931878D}"/>
    <dgm:cxn modelId="{C25B28B9-9549-40AF-936C-39D5DB6E17BC}" type="presOf" srcId="{AF6A390D-B6F9-43CC-B7EF-71AC97C36486}" destId="{16BFF071-E0F4-4989-B03B-1C0BDE68F3EF}" srcOrd="0" destOrd="0" presId="urn:microsoft.com/office/officeart/2018/2/layout/IconCircleList"/>
    <dgm:cxn modelId="{AB3EF2DE-696F-418E-A4CE-D2D0BD5A00E1}" type="presOf" srcId="{3573B51C-7B1B-4D80-AC0E-CE8038F75024}" destId="{2DA69292-FCC9-4FBB-B244-1DBE3A4D103E}" srcOrd="0" destOrd="0" presId="urn:microsoft.com/office/officeart/2018/2/layout/IconCircleList"/>
    <dgm:cxn modelId="{6FEED6FC-1D6F-4E91-B1B4-B575DAEFD9F7}" type="presParOf" srcId="{78F9D55B-D6E0-460A-A07A-5E5F3D59302B}" destId="{380A0C38-F131-4BB1-A61C-66C833E470DD}" srcOrd="0" destOrd="0" presId="urn:microsoft.com/office/officeart/2018/2/layout/IconCircleList"/>
    <dgm:cxn modelId="{D0ACBFE9-14C6-4367-8A74-3AF8F9C43E35}" type="presParOf" srcId="{380A0C38-F131-4BB1-A61C-66C833E470DD}" destId="{F77C354B-EDE2-4B4B-926A-55FD1FFA8179}" srcOrd="0" destOrd="0" presId="urn:microsoft.com/office/officeart/2018/2/layout/IconCircleList"/>
    <dgm:cxn modelId="{074951F0-3D1A-4B4A-8E3C-F8152E45596C}" type="presParOf" srcId="{F77C354B-EDE2-4B4B-926A-55FD1FFA8179}" destId="{E562ED0C-22E8-49DC-BC59-4D87BCDFD013}" srcOrd="0" destOrd="0" presId="urn:microsoft.com/office/officeart/2018/2/layout/IconCircleList"/>
    <dgm:cxn modelId="{82AFB943-3C26-43CE-9080-262E1F07203B}" type="presParOf" srcId="{F77C354B-EDE2-4B4B-926A-55FD1FFA8179}" destId="{2F966A7C-7788-4EA4-A285-8480260789B4}" srcOrd="1" destOrd="0" presId="urn:microsoft.com/office/officeart/2018/2/layout/IconCircleList"/>
    <dgm:cxn modelId="{8590BBE5-8FBE-48D6-BD4D-C7182E71CFAE}" type="presParOf" srcId="{F77C354B-EDE2-4B4B-926A-55FD1FFA8179}" destId="{EE7ABD38-999D-4E77-8DB2-F17B8A530665}" srcOrd="2" destOrd="0" presId="urn:microsoft.com/office/officeart/2018/2/layout/IconCircleList"/>
    <dgm:cxn modelId="{56609E46-83FE-4AFB-85E9-65E75DD9B34F}" type="presParOf" srcId="{F77C354B-EDE2-4B4B-926A-55FD1FFA8179}" destId="{F2E9A65E-278B-4947-9C9E-E965D47B1DE7}" srcOrd="3" destOrd="0" presId="urn:microsoft.com/office/officeart/2018/2/layout/IconCircleList"/>
    <dgm:cxn modelId="{0F993033-6672-4489-8D13-AD8DD54B258F}" type="presParOf" srcId="{380A0C38-F131-4BB1-A61C-66C833E470DD}" destId="{16BFF071-E0F4-4989-B03B-1C0BDE68F3EF}" srcOrd="1" destOrd="0" presId="urn:microsoft.com/office/officeart/2018/2/layout/IconCircleList"/>
    <dgm:cxn modelId="{71340064-3AA7-421A-9569-94CF27B9E70D}" type="presParOf" srcId="{380A0C38-F131-4BB1-A61C-66C833E470DD}" destId="{A0AA24C3-ABC9-40E7-90D6-4859C03F6808}" srcOrd="2" destOrd="0" presId="urn:microsoft.com/office/officeart/2018/2/layout/IconCircleList"/>
    <dgm:cxn modelId="{7B5AFD1C-9C3D-4C24-9D07-79AB5AD1B525}" type="presParOf" srcId="{A0AA24C3-ABC9-40E7-90D6-4859C03F6808}" destId="{3B437BD9-7FE6-4D68-A659-5B774B28A411}" srcOrd="0" destOrd="0" presId="urn:microsoft.com/office/officeart/2018/2/layout/IconCircleList"/>
    <dgm:cxn modelId="{28D7D5BF-B564-4A54-971F-57F4DCFD3F75}" type="presParOf" srcId="{A0AA24C3-ABC9-40E7-90D6-4859C03F6808}" destId="{875CD8D1-5D2F-41C1-ACFC-40EF7E54E088}" srcOrd="1" destOrd="0" presId="urn:microsoft.com/office/officeart/2018/2/layout/IconCircleList"/>
    <dgm:cxn modelId="{4271A815-69F4-477D-ADE2-CDC4536EF2B5}" type="presParOf" srcId="{A0AA24C3-ABC9-40E7-90D6-4859C03F6808}" destId="{7A4A4956-2046-4370-8459-870AA9B497DD}" srcOrd="2" destOrd="0" presId="urn:microsoft.com/office/officeart/2018/2/layout/IconCircleList"/>
    <dgm:cxn modelId="{8AAC0270-D214-4AF2-BB24-52A7C82C9811}" type="presParOf" srcId="{A0AA24C3-ABC9-40E7-90D6-4859C03F6808}" destId="{2DA69292-FCC9-4FBB-B244-1DBE3A4D103E}" srcOrd="3" destOrd="0" presId="urn:microsoft.com/office/officeart/2018/2/layout/IconCircleList"/>
    <dgm:cxn modelId="{2F4B16C2-2E2A-479C-80B8-0E8E393CA53C}" type="presParOf" srcId="{380A0C38-F131-4BB1-A61C-66C833E470DD}" destId="{81E91C41-806A-4EDF-802C-211D21016F85}" srcOrd="3" destOrd="0" presId="urn:microsoft.com/office/officeart/2018/2/layout/IconCircleList"/>
    <dgm:cxn modelId="{84BB6F79-2A44-4E46-962B-CF26B3E9DE5D}" type="presParOf" srcId="{380A0C38-F131-4BB1-A61C-66C833E470DD}" destId="{1C0511D0-C2DB-404E-A312-E5D9815B2569}" srcOrd="4" destOrd="0" presId="urn:microsoft.com/office/officeart/2018/2/layout/IconCircleList"/>
    <dgm:cxn modelId="{981DACD1-4773-4B51-BCD8-4677AC3BDF2C}" type="presParOf" srcId="{1C0511D0-C2DB-404E-A312-E5D9815B2569}" destId="{863D4ED1-6094-47DE-B399-9D42EA6A0912}" srcOrd="0" destOrd="0" presId="urn:microsoft.com/office/officeart/2018/2/layout/IconCircleList"/>
    <dgm:cxn modelId="{5A389250-4C61-4FBE-A9FA-B7F13EC5851A}" type="presParOf" srcId="{1C0511D0-C2DB-404E-A312-E5D9815B2569}" destId="{5D6FB42E-D03A-4A08-AC17-D20D0D5BB4E6}" srcOrd="1" destOrd="0" presId="urn:microsoft.com/office/officeart/2018/2/layout/IconCircleList"/>
    <dgm:cxn modelId="{A8482446-773B-4AD9-9699-9DD1F8CA3D79}" type="presParOf" srcId="{1C0511D0-C2DB-404E-A312-E5D9815B2569}" destId="{D6878014-1446-4EE8-BC96-30112520CC59}" srcOrd="2" destOrd="0" presId="urn:microsoft.com/office/officeart/2018/2/layout/IconCircleList"/>
    <dgm:cxn modelId="{D67BAF1D-E628-4856-87A4-B43B9CB1E189}" type="presParOf" srcId="{1C0511D0-C2DB-404E-A312-E5D9815B2569}" destId="{3100AD8C-0300-48E0-AAF8-2E5399C87EA7}" srcOrd="3" destOrd="0" presId="urn:microsoft.com/office/officeart/2018/2/layout/IconCircleList"/>
    <dgm:cxn modelId="{2FB7F501-FB31-4457-B4B8-C823A0BA4629}" type="presParOf" srcId="{380A0C38-F131-4BB1-A61C-66C833E470DD}" destId="{62B18F4D-0451-4C41-AADB-3903E487BFBD}" srcOrd="5" destOrd="0" presId="urn:microsoft.com/office/officeart/2018/2/layout/IconCircleList"/>
    <dgm:cxn modelId="{2DDCC651-251E-4853-86A9-6F6027D0A793}" type="presParOf" srcId="{380A0C38-F131-4BB1-A61C-66C833E470DD}" destId="{60E2E1F4-E1BA-4BD1-9871-7F91E5824CAB}" srcOrd="6" destOrd="0" presId="urn:microsoft.com/office/officeart/2018/2/layout/IconCircleList"/>
    <dgm:cxn modelId="{DE77677F-6119-4DF8-AE64-544F6BAAC7FA}" type="presParOf" srcId="{60E2E1F4-E1BA-4BD1-9871-7F91E5824CAB}" destId="{7D6C7856-89AD-4581-B5DB-0DA885635A36}" srcOrd="0" destOrd="0" presId="urn:microsoft.com/office/officeart/2018/2/layout/IconCircleList"/>
    <dgm:cxn modelId="{AE7E57E7-719B-4960-8932-28A0CCE2C47D}" type="presParOf" srcId="{60E2E1F4-E1BA-4BD1-9871-7F91E5824CAB}" destId="{C2542217-4C5B-46D2-9424-6722BC597D33}" srcOrd="1" destOrd="0" presId="urn:microsoft.com/office/officeart/2018/2/layout/IconCircleList"/>
    <dgm:cxn modelId="{F46ED649-AF11-4B24-A62E-36691F365BD3}" type="presParOf" srcId="{60E2E1F4-E1BA-4BD1-9871-7F91E5824CAB}" destId="{FE6BB466-C53F-4A5B-98AC-035C590AFE74}" srcOrd="2" destOrd="0" presId="urn:microsoft.com/office/officeart/2018/2/layout/IconCircleList"/>
    <dgm:cxn modelId="{46683B66-441D-485C-B8F8-3A6564753589}" type="presParOf" srcId="{60E2E1F4-E1BA-4BD1-9871-7F91E5824CAB}" destId="{2339C123-FE97-4A92-B4B9-672BA6698E90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BEE619-73A7-42DF-BF65-5E53666469ED}">
      <dsp:nvSpPr>
        <dsp:cNvPr id="0" name=""/>
        <dsp:cNvSpPr/>
      </dsp:nvSpPr>
      <dsp:spPr>
        <a:xfrm>
          <a:off x="806591" y="268753"/>
          <a:ext cx="3655123" cy="3655123"/>
        </a:xfrm>
        <a:prstGeom prst="pie">
          <a:avLst>
            <a:gd name="adj1" fmla="val 162000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Community Interest Company </a:t>
          </a:r>
        </a:p>
      </dsp:txBody>
      <dsp:txXfrm>
        <a:off x="2746853" y="1026321"/>
        <a:ext cx="1348914" cy="1000807"/>
      </dsp:txXfrm>
    </dsp:sp>
    <dsp:sp modelId="{10577407-DE1B-48A9-89D4-F5EECA19585E}">
      <dsp:nvSpPr>
        <dsp:cNvPr id="0" name=""/>
        <dsp:cNvSpPr/>
      </dsp:nvSpPr>
      <dsp:spPr>
        <a:xfrm>
          <a:off x="806591" y="391460"/>
          <a:ext cx="3655123" cy="3655123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Industrial &amp; Provident Society</a:t>
          </a:r>
        </a:p>
      </dsp:txBody>
      <dsp:txXfrm>
        <a:off x="2746853" y="2288209"/>
        <a:ext cx="1348914" cy="1000807"/>
      </dsp:txXfrm>
    </dsp:sp>
    <dsp:sp modelId="{D2DDBBC8-91D6-429C-B166-7E5C1B51AB0F}">
      <dsp:nvSpPr>
        <dsp:cNvPr id="0" name=""/>
        <dsp:cNvSpPr/>
      </dsp:nvSpPr>
      <dsp:spPr>
        <a:xfrm>
          <a:off x="683884" y="391460"/>
          <a:ext cx="3655123" cy="3655123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Company Limited by Guarantee with asset lock</a:t>
          </a:r>
        </a:p>
      </dsp:txBody>
      <dsp:txXfrm>
        <a:off x="1049831" y="2288209"/>
        <a:ext cx="1348914" cy="1000807"/>
      </dsp:txXfrm>
    </dsp:sp>
    <dsp:sp modelId="{5E7888CF-9613-4D1A-B8B3-AA39EE7992D2}">
      <dsp:nvSpPr>
        <dsp:cNvPr id="0" name=""/>
        <dsp:cNvSpPr/>
      </dsp:nvSpPr>
      <dsp:spPr>
        <a:xfrm>
          <a:off x="683884" y="268753"/>
          <a:ext cx="3655123" cy="3655123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Community Benefit Society</a:t>
          </a:r>
        </a:p>
      </dsp:txBody>
      <dsp:txXfrm>
        <a:off x="1049831" y="1026321"/>
        <a:ext cx="1348914" cy="1000807"/>
      </dsp:txXfrm>
    </dsp:sp>
    <dsp:sp modelId="{FF133338-3C72-43FE-B344-E3A03D66E307}">
      <dsp:nvSpPr>
        <dsp:cNvPr id="0" name=""/>
        <dsp:cNvSpPr/>
      </dsp:nvSpPr>
      <dsp:spPr>
        <a:xfrm>
          <a:off x="580322" y="42483"/>
          <a:ext cx="4107663" cy="4107663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8F523D-6B06-49C2-B048-C2AEB7A234F6}">
      <dsp:nvSpPr>
        <dsp:cNvPr id="0" name=""/>
        <dsp:cNvSpPr/>
      </dsp:nvSpPr>
      <dsp:spPr>
        <a:xfrm>
          <a:off x="580322" y="165191"/>
          <a:ext cx="4107663" cy="4107663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F3818A-AA7F-47CE-8A28-E0FF3EF1BD27}">
      <dsp:nvSpPr>
        <dsp:cNvPr id="0" name=""/>
        <dsp:cNvSpPr/>
      </dsp:nvSpPr>
      <dsp:spPr>
        <a:xfrm>
          <a:off x="457614" y="165191"/>
          <a:ext cx="4107663" cy="4107663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1239C2A-E6F5-4184-8D77-38F3B364DC8C}">
      <dsp:nvSpPr>
        <dsp:cNvPr id="0" name=""/>
        <dsp:cNvSpPr/>
      </dsp:nvSpPr>
      <dsp:spPr>
        <a:xfrm>
          <a:off x="457614" y="42483"/>
          <a:ext cx="4107663" cy="4107663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AE1CF0-F44B-427A-8A80-F254CDADBCE5}">
      <dsp:nvSpPr>
        <dsp:cNvPr id="0" name=""/>
        <dsp:cNvSpPr/>
      </dsp:nvSpPr>
      <dsp:spPr>
        <a:xfrm>
          <a:off x="72769" y="904129"/>
          <a:ext cx="896090" cy="89609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F8CDE1-2A79-479F-8A25-7740C27E90B5}">
      <dsp:nvSpPr>
        <dsp:cNvPr id="0" name=""/>
        <dsp:cNvSpPr/>
      </dsp:nvSpPr>
      <dsp:spPr>
        <a:xfrm>
          <a:off x="260948" y="1092308"/>
          <a:ext cx="519732" cy="51973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586EA7-34DC-49E3-8744-8E82EE4EE12E}">
      <dsp:nvSpPr>
        <dsp:cNvPr id="0" name=""/>
        <dsp:cNvSpPr/>
      </dsp:nvSpPr>
      <dsp:spPr>
        <a:xfrm>
          <a:off x="1160878" y="904129"/>
          <a:ext cx="2112212" cy="896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NCEL enters into a 20-year lease with the community building.</a:t>
          </a:r>
          <a:endParaRPr lang="en-US" sz="1800" kern="1200"/>
        </a:p>
      </dsp:txBody>
      <dsp:txXfrm>
        <a:off x="1160878" y="904129"/>
        <a:ext cx="2112212" cy="896090"/>
      </dsp:txXfrm>
    </dsp:sp>
    <dsp:sp modelId="{F26AE722-84F2-470B-8FF6-FFB11AAC0A9E}">
      <dsp:nvSpPr>
        <dsp:cNvPr id="0" name=""/>
        <dsp:cNvSpPr/>
      </dsp:nvSpPr>
      <dsp:spPr>
        <a:xfrm>
          <a:off x="3641128" y="904129"/>
          <a:ext cx="896090" cy="89609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58737A-5CCB-40F2-8763-D0B4CCBDD0FB}">
      <dsp:nvSpPr>
        <dsp:cNvPr id="0" name=""/>
        <dsp:cNvSpPr/>
      </dsp:nvSpPr>
      <dsp:spPr>
        <a:xfrm>
          <a:off x="3829307" y="1092308"/>
          <a:ext cx="519732" cy="51973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587242-A8F8-4440-BC0F-DD3D84AC7A64}">
      <dsp:nvSpPr>
        <dsp:cNvPr id="0" name=""/>
        <dsp:cNvSpPr/>
      </dsp:nvSpPr>
      <dsp:spPr>
        <a:xfrm>
          <a:off x="4729238" y="904129"/>
          <a:ext cx="2112212" cy="896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The lease includes a Power Purchase Agreement   (PPA)</a:t>
          </a:r>
          <a:endParaRPr lang="en-US" sz="1800" kern="1200"/>
        </a:p>
      </dsp:txBody>
      <dsp:txXfrm>
        <a:off x="4729238" y="904129"/>
        <a:ext cx="2112212" cy="896090"/>
      </dsp:txXfrm>
    </dsp:sp>
    <dsp:sp modelId="{85F3F56C-9DF4-4E47-9E2B-32C0E30192B4}">
      <dsp:nvSpPr>
        <dsp:cNvPr id="0" name=""/>
        <dsp:cNvSpPr/>
      </dsp:nvSpPr>
      <dsp:spPr>
        <a:xfrm>
          <a:off x="7209488" y="904129"/>
          <a:ext cx="896090" cy="89609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0D6205-A63F-41E4-9773-384FA98CDC79}">
      <dsp:nvSpPr>
        <dsp:cNvPr id="0" name=""/>
        <dsp:cNvSpPr/>
      </dsp:nvSpPr>
      <dsp:spPr>
        <a:xfrm>
          <a:off x="7397667" y="1092308"/>
          <a:ext cx="519732" cy="51973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A894DA-2709-4B3C-9146-9B13D112733D}">
      <dsp:nvSpPr>
        <dsp:cNvPr id="0" name=""/>
        <dsp:cNvSpPr/>
      </dsp:nvSpPr>
      <dsp:spPr>
        <a:xfrm>
          <a:off x="8297597" y="904129"/>
          <a:ext cx="2112212" cy="896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We worked with a firm of solicitors to develop a template lease and PPA</a:t>
          </a:r>
          <a:endParaRPr lang="en-US" sz="1800" kern="1200"/>
        </a:p>
      </dsp:txBody>
      <dsp:txXfrm>
        <a:off x="8297597" y="904129"/>
        <a:ext cx="2112212" cy="896090"/>
      </dsp:txXfrm>
    </dsp:sp>
    <dsp:sp modelId="{E562ED0C-22E8-49DC-BC59-4D87BCDFD013}">
      <dsp:nvSpPr>
        <dsp:cNvPr id="0" name=""/>
        <dsp:cNvSpPr/>
      </dsp:nvSpPr>
      <dsp:spPr>
        <a:xfrm>
          <a:off x="72769" y="2537658"/>
          <a:ext cx="896090" cy="89609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966A7C-7788-4EA4-A285-8480260789B4}">
      <dsp:nvSpPr>
        <dsp:cNvPr id="0" name=""/>
        <dsp:cNvSpPr/>
      </dsp:nvSpPr>
      <dsp:spPr>
        <a:xfrm>
          <a:off x="260948" y="2725837"/>
          <a:ext cx="519732" cy="51973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E9A65E-278B-4947-9C9E-E965D47B1DE7}">
      <dsp:nvSpPr>
        <dsp:cNvPr id="0" name=""/>
        <dsp:cNvSpPr/>
      </dsp:nvSpPr>
      <dsp:spPr>
        <a:xfrm>
          <a:off x="1160878" y="2537658"/>
          <a:ext cx="2112212" cy="896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There is a right for the building to ask NCEL to remove the equipment if they wish to redevelop the property.</a:t>
          </a:r>
          <a:endParaRPr lang="en-US" sz="1800" kern="1200"/>
        </a:p>
      </dsp:txBody>
      <dsp:txXfrm>
        <a:off x="1160878" y="2537658"/>
        <a:ext cx="2112212" cy="896090"/>
      </dsp:txXfrm>
    </dsp:sp>
    <dsp:sp modelId="{F796B210-8AE2-428F-AE72-5349BD22EA57}">
      <dsp:nvSpPr>
        <dsp:cNvPr id="0" name=""/>
        <dsp:cNvSpPr/>
      </dsp:nvSpPr>
      <dsp:spPr>
        <a:xfrm>
          <a:off x="3641128" y="2537658"/>
          <a:ext cx="896090" cy="89609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3AC9F7-00BC-4DCC-90F3-B151D8260704}">
      <dsp:nvSpPr>
        <dsp:cNvPr id="0" name=""/>
        <dsp:cNvSpPr/>
      </dsp:nvSpPr>
      <dsp:spPr>
        <a:xfrm>
          <a:off x="3829307" y="2725837"/>
          <a:ext cx="519732" cy="51973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FED6E3-829F-4E1E-A79B-9BC45D66C286}">
      <dsp:nvSpPr>
        <dsp:cNvPr id="0" name=""/>
        <dsp:cNvSpPr/>
      </dsp:nvSpPr>
      <dsp:spPr>
        <a:xfrm>
          <a:off x="4729238" y="2537658"/>
          <a:ext cx="2112212" cy="896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NCEL is responsible for the repair and maintenance of the equipment.  </a:t>
          </a:r>
          <a:endParaRPr lang="en-US" sz="1800" kern="1200"/>
        </a:p>
      </dsp:txBody>
      <dsp:txXfrm>
        <a:off x="4729238" y="2537658"/>
        <a:ext cx="2112212" cy="896090"/>
      </dsp:txXfrm>
    </dsp:sp>
    <dsp:sp modelId="{015A05C3-FB77-4882-933C-795768C34877}">
      <dsp:nvSpPr>
        <dsp:cNvPr id="0" name=""/>
        <dsp:cNvSpPr/>
      </dsp:nvSpPr>
      <dsp:spPr>
        <a:xfrm>
          <a:off x="7209488" y="2537658"/>
          <a:ext cx="896090" cy="89609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6367EA-8830-485F-AD12-FB3DB57004BF}">
      <dsp:nvSpPr>
        <dsp:cNvPr id="0" name=""/>
        <dsp:cNvSpPr/>
      </dsp:nvSpPr>
      <dsp:spPr>
        <a:xfrm>
          <a:off x="7397667" y="2725837"/>
          <a:ext cx="519732" cy="519732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83FD39-6694-4219-B746-3E42E1E16F95}">
      <dsp:nvSpPr>
        <dsp:cNvPr id="0" name=""/>
        <dsp:cNvSpPr/>
      </dsp:nvSpPr>
      <dsp:spPr>
        <a:xfrm>
          <a:off x="8297597" y="2537658"/>
          <a:ext cx="2112212" cy="896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At the end of the 20 years the equipment becomes the property of the building if they are happy to take it on. </a:t>
          </a:r>
          <a:endParaRPr lang="en-US" sz="1800" kern="1200"/>
        </a:p>
      </dsp:txBody>
      <dsp:txXfrm>
        <a:off x="8297597" y="2537658"/>
        <a:ext cx="2112212" cy="8960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62ED0C-22E8-49DC-BC59-4D87BCDFD013}">
      <dsp:nvSpPr>
        <dsp:cNvPr id="0" name=""/>
        <dsp:cNvSpPr/>
      </dsp:nvSpPr>
      <dsp:spPr>
        <a:xfrm>
          <a:off x="206737" y="467193"/>
          <a:ext cx="1333025" cy="133302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966A7C-7788-4EA4-A285-8480260789B4}">
      <dsp:nvSpPr>
        <dsp:cNvPr id="0" name=""/>
        <dsp:cNvSpPr/>
      </dsp:nvSpPr>
      <dsp:spPr>
        <a:xfrm>
          <a:off x="486672" y="747129"/>
          <a:ext cx="773154" cy="77315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E9A65E-278B-4947-9C9E-E965D47B1DE7}">
      <dsp:nvSpPr>
        <dsp:cNvPr id="0" name=""/>
        <dsp:cNvSpPr/>
      </dsp:nvSpPr>
      <dsp:spPr>
        <a:xfrm>
          <a:off x="1825411" y="467193"/>
          <a:ext cx="3142132" cy="13330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NCEL commissions a planning consultant to check planning situation</a:t>
          </a:r>
        </a:p>
      </dsp:txBody>
      <dsp:txXfrm>
        <a:off x="1825411" y="467193"/>
        <a:ext cx="3142132" cy="1333025"/>
      </dsp:txXfrm>
    </dsp:sp>
    <dsp:sp modelId="{3B437BD9-7FE6-4D68-A659-5B774B28A411}">
      <dsp:nvSpPr>
        <dsp:cNvPr id="0" name=""/>
        <dsp:cNvSpPr/>
      </dsp:nvSpPr>
      <dsp:spPr>
        <a:xfrm>
          <a:off x="5515036" y="467193"/>
          <a:ext cx="1333025" cy="133302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5CD8D1-5D2F-41C1-ACFC-40EF7E54E088}">
      <dsp:nvSpPr>
        <dsp:cNvPr id="0" name=""/>
        <dsp:cNvSpPr/>
      </dsp:nvSpPr>
      <dsp:spPr>
        <a:xfrm>
          <a:off x="5794971" y="747129"/>
          <a:ext cx="773154" cy="77315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A69292-FCC9-4FBB-B244-1DBE3A4D103E}">
      <dsp:nvSpPr>
        <dsp:cNvPr id="0" name=""/>
        <dsp:cNvSpPr/>
      </dsp:nvSpPr>
      <dsp:spPr>
        <a:xfrm>
          <a:off x="7133710" y="467193"/>
          <a:ext cx="3142132" cy="13330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Determine if Prior Approval or full planning permission needed</a:t>
          </a:r>
        </a:p>
      </dsp:txBody>
      <dsp:txXfrm>
        <a:off x="7133710" y="467193"/>
        <a:ext cx="3142132" cy="1333025"/>
      </dsp:txXfrm>
    </dsp:sp>
    <dsp:sp modelId="{863D4ED1-6094-47DE-B399-9D42EA6A0912}">
      <dsp:nvSpPr>
        <dsp:cNvPr id="0" name=""/>
        <dsp:cNvSpPr/>
      </dsp:nvSpPr>
      <dsp:spPr>
        <a:xfrm>
          <a:off x="206737" y="2537658"/>
          <a:ext cx="1333025" cy="133302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6FB42E-D03A-4A08-AC17-D20D0D5BB4E6}">
      <dsp:nvSpPr>
        <dsp:cNvPr id="0" name=""/>
        <dsp:cNvSpPr/>
      </dsp:nvSpPr>
      <dsp:spPr>
        <a:xfrm>
          <a:off x="486672" y="2817594"/>
          <a:ext cx="773154" cy="77315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00AD8C-0300-48E0-AAF8-2E5399C87EA7}">
      <dsp:nvSpPr>
        <dsp:cNvPr id="0" name=""/>
        <dsp:cNvSpPr/>
      </dsp:nvSpPr>
      <dsp:spPr>
        <a:xfrm>
          <a:off x="1825411" y="2537658"/>
          <a:ext cx="3142132" cy="13330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Carry out any specialist reports needed. Bat Survey, Heritage Report etc.</a:t>
          </a:r>
        </a:p>
      </dsp:txBody>
      <dsp:txXfrm>
        <a:off x="1825411" y="2537658"/>
        <a:ext cx="3142132" cy="1333025"/>
      </dsp:txXfrm>
    </dsp:sp>
    <dsp:sp modelId="{7D6C7856-89AD-4581-B5DB-0DA885635A36}">
      <dsp:nvSpPr>
        <dsp:cNvPr id="0" name=""/>
        <dsp:cNvSpPr/>
      </dsp:nvSpPr>
      <dsp:spPr>
        <a:xfrm>
          <a:off x="5515036" y="2537658"/>
          <a:ext cx="1333025" cy="133302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542217-4C5B-46D2-9424-6722BC597D33}">
      <dsp:nvSpPr>
        <dsp:cNvPr id="0" name=""/>
        <dsp:cNvSpPr/>
      </dsp:nvSpPr>
      <dsp:spPr>
        <a:xfrm>
          <a:off x="5794971" y="2817594"/>
          <a:ext cx="773154" cy="77315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39C123-FE97-4A92-B4B9-672BA6698E90}">
      <dsp:nvSpPr>
        <dsp:cNvPr id="0" name=""/>
        <dsp:cNvSpPr/>
      </dsp:nvSpPr>
      <dsp:spPr>
        <a:xfrm>
          <a:off x="7133710" y="2537658"/>
          <a:ext cx="3142132" cy="13330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NCEL also deals with Listed Building Consents and Ecclesiastical Buildings  (Facility Consent) </a:t>
          </a:r>
        </a:p>
      </dsp:txBody>
      <dsp:txXfrm>
        <a:off x="7133710" y="2537658"/>
        <a:ext cx="3142132" cy="13330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mcscertified.com/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energy.yourcoop.coop/community-energy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1C5C45C8-CFE0-2DAE-0F31-FECDA7FBD6C1}"/>
              </a:ext>
            </a:extLst>
          </p:cNvPr>
          <p:cNvSpPr txBox="1"/>
          <p:nvPr/>
        </p:nvSpPr>
        <p:spPr>
          <a:xfrm>
            <a:off x="2593541" y="3784830"/>
            <a:ext cx="4941930" cy="243143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 sz="3200">
                <a:solidFill>
                  <a:schemeClr val="bg1"/>
                </a:solidFill>
                <a:latin typeface="Aptos"/>
              </a:rPr>
              <a:t>P</a:t>
            </a:r>
            <a:r>
              <a:rPr lang="en-GB" sz="3200">
                <a:solidFill>
                  <a:schemeClr val="bg1"/>
                </a:solidFill>
                <a:effectLst/>
                <a:latin typeface="Aptos"/>
              </a:rPr>
              <a:t>urpose-driven, design-led</a:t>
            </a:r>
          </a:p>
          <a:p>
            <a:endParaRPr lang="en-GB" sz="2400">
              <a:solidFill>
                <a:schemeClr val="bg1"/>
              </a:solidFill>
            </a:endParaRPr>
          </a:p>
          <a:p>
            <a:endParaRPr lang="en-GB" sz="2400">
              <a:solidFill>
                <a:schemeClr val="bg1"/>
              </a:solidFill>
            </a:endParaRPr>
          </a:p>
          <a:p>
            <a:r>
              <a:rPr lang="en-GB" sz="2400">
                <a:solidFill>
                  <a:schemeClr val="bg1"/>
                </a:solidFill>
              </a:rPr>
              <a:t>Dr Paul Cowie</a:t>
            </a:r>
          </a:p>
          <a:p>
            <a:r>
              <a:rPr lang="en-GB" sz="2400">
                <a:solidFill>
                  <a:schemeClr val="bg1"/>
                </a:solidFill>
              </a:rPr>
              <a:t>Chief Executive Officer</a:t>
            </a:r>
          </a:p>
          <a:p>
            <a:endParaRPr lang="en-GB" sz="2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8829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6BE7FEF-1DF2-1100-2DAD-446DDF383D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11EC7B-895E-E992-DBC3-19D028E040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455FA4-4B7D-3158-AD7E-5EC68A190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1DA031D-E6CB-C864-12EB-7A15BCA44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83670DD-F4EF-233B-A2AE-E415C84914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B85734D-356E-9403-CE95-F09980177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1B08668-BC0E-2954-58A1-3160046AE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1D479A5-9F33-7F75-0F9C-FE65AD983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A07ABAD-F070-DD60-FB9B-EF4A0E8FE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en-GB" sz="3600">
                <a:solidFill>
                  <a:schemeClr val="tx2"/>
                </a:solidFill>
                <a:latin typeface="Calibri"/>
                <a:ea typeface="Calibri"/>
                <a:cs typeface="Calibri"/>
              </a:rPr>
              <a:t>Funding and revenue</a:t>
            </a:r>
            <a:endParaRPr lang="en-US" sz="360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14FAC5-D651-F495-53F7-40D759864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6062" y="804671"/>
            <a:ext cx="5977362" cy="5578543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r>
              <a:rPr lang="en-GB" sz="2000">
                <a:solidFill>
                  <a:schemeClr val="tx2"/>
                </a:solidFill>
                <a:latin typeface="Calibri"/>
                <a:ea typeface="Calibri"/>
                <a:cs typeface="Calibri"/>
              </a:rPr>
              <a:t>Have just started to invoice for electricity used so early cash flow. Expecting approx. £4,000 surplus in current year.  </a:t>
            </a:r>
          </a:p>
          <a:p>
            <a:r>
              <a:rPr lang="en-GB" sz="2000">
                <a:solidFill>
                  <a:schemeClr val="tx2"/>
                </a:solidFill>
                <a:latin typeface="Calibri"/>
                <a:ea typeface="Calibri"/>
                <a:cs typeface="Calibri"/>
              </a:rPr>
              <a:t>This will be used to support new installations. </a:t>
            </a:r>
          </a:p>
          <a:p>
            <a:r>
              <a:rPr lang="en-GB" sz="2000">
                <a:solidFill>
                  <a:schemeClr val="tx2"/>
                </a:solidFill>
                <a:latin typeface="Calibri"/>
                <a:ea typeface="Calibri"/>
                <a:cs typeface="Calibri"/>
              </a:rPr>
              <a:t>Building reporting significant savings in energy costs. </a:t>
            </a:r>
            <a:r>
              <a:rPr lang="en-GB" sz="2000" err="1">
                <a:solidFill>
                  <a:schemeClr val="tx2"/>
                </a:solidFill>
                <a:latin typeface="Calibri"/>
                <a:ea typeface="Calibri"/>
                <a:cs typeface="Calibri"/>
              </a:rPr>
              <a:t>Longhoughton</a:t>
            </a:r>
            <a:r>
              <a:rPr lang="en-GB" sz="2000">
                <a:solidFill>
                  <a:schemeClr val="tx2"/>
                </a:solidFill>
                <a:latin typeface="Calibri"/>
                <a:ea typeface="Calibri"/>
                <a:cs typeface="Calibri"/>
              </a:rPr>
              <a:t>, one of the first installations:</a:t>
            </a:r>
          </a:p>
          <a:p>
            <a:pPr lvl="1"/>
            <a:r>
              <a:rPr lang="en-GB" sz="2000">
                <a:solidFill>
                  <a:schemeClr val="tx2"/>
                </a:solidFill>
                <a:latin typeface="Calibri"/>
                <a:ea typeface="Calibri"/>
                <a:cs typeface="Calibri"/>
              </a:rPr>
              <a:t>4 months end 2024 compared with 2023 slight increase in electricity used (+5%) but 24.5% savings in costs (£698) </a:t>
            </a:r>
          </a:p>
          <a:p>
            <a:pPr lvl="1"/>
            <a:r>
              <a:rPr lang="en-GB" sz="2000">
                <a:solidFill>
                  <a:schemeClr val="tx2"/>
                </a:solidFill>
                <a:latin typeface="Calibri"/>
                <a:ea typeface="Calibri"/>
                <a:cs typeface="Calibri"/>
              </a:rPr>
              <a:t>66.2% self-sufficient in electricity. So far in 2025 65% self-sufficient. </a:t>
            </a:r>
            <a:endParaRPr lang="en-GB" sz="1600" b="1">
              <a:solidFill>
                <a:schemeClr val="tx2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GB" sz="2000">
                <a:solidFill>
                  <a:schemeClr val="tx2"/>
                </a:solidFill>
              </a:rPr>
              <a:t>Future additional revenue streams:</a:t>
            </a:r>
          </a:p>
          <a:p>
            <a:r>
              <a:rPr lang="en-GB" sz="1600">
                <a:solidFill>
                  <a:schemeClr val="tx2"/>
                </a:solidFill>
              </a:rPr>
              <a:t>Direct sales to others (residential buildings, businesses or EV charging) in the communities</a:t>
            </a:r>
          </a:p>
          <a:p>
            <a:r>
              <a:rPr lang="en-GB" sz="1600">
                <a:solidFill>
                  <a:schemeClr val="tx2"/>
                </a:solidFill>
              </a:rPr>
              <a:t>Local Grid balancing services – when finished should have 1.6MW of generation capacity and 1.3MWh of battery storage.</a:t>
            </a:r>
          </a:p>
          <a:p>
            <a:r>
              <a:rPr lang="en-GB" sz="1600">
                <a:solidFill>
                  <a:schemeClr val="tx2"/>
                </a:solidFill>
              </a:rPr>
              <a:t>Local Carbon Markets – NECA is launching a local carbon off-setting. Also a linked crowd-funding platform. </a:t>
            </a:r>
            <a:endParaRPr lang="en-GB" sz="1200">
              <a:solidFill>
                <a:schemeClr val="tx2"/>
              </a:solidFill>
            </a:endParaRPr>
          </a:p>
        </p:txBody>
      </p:sp>
      <p:pic>
        <p:nvPicPr>
          <p:cNvPr id="7" name="Picture 2" descr="Rural Design Centre">
            <a:extLst>
              <a:ext uri="{FF2B5EF4-FFF2-40B4-BE49-F238E27FC236}">
                <a16:creationId xmlns:a16="http://schemas.microsoft.com/office/drawing/2014/main" id="{5642E2E5-7FD1-495A-32F1-EBFB4E235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18169" y="130796"/>
            <a:ext cx="1125723" cy="111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E374277-C59C-4C6E-7C35-698F48B950F4}"/>
              </a:ext>
            </a:extLst>
          </p:cNvPr>
          <p:cNvSpPr txBox="1">
            <a:spLocks/>
          </p:cNvSpPr>
          <p:nvPr/>
        </p:nvSpPr>
        <p:spPr>
          <a:xfrm>
            <a:off x="6053010" y="2130191"/>
            <a:ext cx="4866396" cy="27737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1100">
              <a:latin typeface="Calibri"/>
              <a:ea typeface="Calibri"/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b="1">
              <a:latin typeface="Arial"/>
              <a:cs typeface="Arial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055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578B4C0-F603-563C-E6D9-484EFF4F72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78EB500-66CA-E889-A12A-C0285BDABE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AFFCC49-C0CD-E017-60E2-5638071E0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5F9958-C65E-6C3E-2D3C-8580FE652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57200"/>
            <a:ext cx="10579608" cy="1188720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chemeClr val="tx2"/>
                </a:solidFill>
              </a:rPr>
              <a:t>Insurance and safety	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DCEF83A-78FA-E446-7DEB-B3AF988DA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262397" y="134260"/>
            <a:ext cx="3142400" cy="2716805"/>
            <a:chOff x="-305" y="-4155"/>
            <a:chExt cx="2514948" cy="2174333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CA8459E-50F9-6099-37C5-9A2843F77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1B7C798-CA5F-497E-A193-5C037360B7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FC9EC37-D2C4-9CD7-E87D-64EBF53FED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99EBBF1D-BE5E-95FC-E822-53E7D3FB59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8289B9D-9C4B-92D5-F703-B9E90611FD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5047906"/>
            <a:ext cx="2412221" cy="1810094"/>
            <a:chOff x="-305" y="-1"/>
            <a:chExt cx="3832880" cy="287613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4DA7722-6043-8391-3ED1-D47B94B9C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ACA81A9-633A-26F5-7E3E-D700257DFF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C6CFCAB6-C698-E68A-C135-40DCDE4A55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BBA7083-75A1-28E6-AD76-DC13D7528F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2" descr="Rural Design Centre">
            <a:extLst>
              <a:ext uri="{FF2B5EF4-FFF2-40B4-BE49-F238E27FC236}">
                <a16:creationId xmlns:a16="http://schemas.microsoft.com/office/drawing/2014/main" id="{3670CD0C-B324-513B-46DA-D1E4EEB80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18169" y="130796"/>
            <a:ext cx="1125723" cy="111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40BA2D7-E1CE-F782-92C0-3C5BF5DEDE8C}"/>
              </a:ext>
            </a:extLst>
          </p:cNvPr>
          <p:cNvSpPr txBox="1">
            <a:spLocks/>
          </p:cNvSpPr>
          <p:nvPr/>
        </p:nvSpPr>
        <p:spPr>
          <a:xfrm>
            <a:off x="6053010" y="2130191"/>
            <a:ext cx="4866396" cy="27737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1100">
              <a:latin typeface="Calibri"/>
              <a:ea typeface="Calibri"/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b="1">
              <a:latin typeface="Arial"/>
              <a:cs typeface="Arial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677171-843E-5A7F-FC08-A9F8C5B7D9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/>
              <a:t>Under the terms of the legal agreement the building is responsible for </a:t>
            </a:r>
            <a:r>
              <a:rPr lang="en-US" b="1"/>
              <a:t>damage to </a:t>
            </a:r>
            <a:r>
              <a:rPr lang="en-US"/>
              <a:t>the equipment. NCEL is responsible for </a:t>
            </a:r>
            <a:r>
              <a:rPr lang="en-US" b="1"/>
              <a:t>damage caused by </a:t>
            </a:r>
            <a:r>
              <a:rPr lang="en-US"/>
              <a:t>the equipment. </a:t>
            </a:r>
          </a:p>
          <a:p>
            <a:r>
              <a:rPr lang="en-US"/>
              <a:t>The equipment is normally added to the community building’s insurance policy and any additional premium covered by NCEL.</a:t>
            </a:r>
          </a:p>
          <a:p>
            <a:r>
              <a:rPr lang="en-US"/>
              <a:t>NCEL has standard business insurance including a product liability insurance provision to cover any damage caused by the equipment.</a:t>
            </a:r>
          </a:p>
          <a:p>
            <a:r>
              <a:rPr lang="en-US"/>
              <a:t>The main risk come from the Li-Ion batteries catching fire.</a:t>
            </a:r>
          </a:p>
          <a:p>
            <a:r>
              <a:rPr lang="en-US"/>
              <a:t>NCEL is now working with Tyne &amp; Wear Fire Service and Newcastle University to develop a code of practice for storing Li-Ion batteries in a community building. This will be made available to anyone interested once complete.  </a:t>
            </a:r>
          </a:p>
          <a:p>
            <a:endParaRPr lang="en-GB" b="1"/>
          </a:p>
        </p:txBody>
      </p:sp>
    </p:spTree>
    <p:extLst>
      <p:ext uri="{BB962C8B-B14F-4D97-AF65-F5344CB8AC3E}">
        <p14:creationId xmlns:p14="http://schemas.microsoft.com/office/powerpoint/2010/main" val="3347894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B864F76-F3E5-3298-7E6E-7E40C77089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E020063-2385-44AC-BD67-258E1F0B9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E014A0B-5338-4077-AFE9-A90D04D44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6EB351-3BA1-7C36-2D24-5809AA266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8110" y="87830"/>
            <a:ext cx="9829800" cy="13258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Grid connections and island mode	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8127680-150F-4A90-9950-F66392578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-1"/>
            <a:ext cx="3362070" cy="2522849"/>
            <a:chOff x="-305" y="-1"/>
            <a:chExt cx="3832880" cy="287613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088F97A-8362-4967-B664-D748B846EC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0F9DEDE-4318-412A-81C5-C8C90F6897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9E97DE9-7844-4707-8928-1CD88ADB72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C58954E-44A5-4A0D-97A9-8A2BB43D68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6EF2B9-A1CB-34CF-18C7-AF58FDFF47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3900" y="2347240"/>
            <a:ext cx="5207668" cy="37078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>
                <a:solidFill>
                  <a:schemeClr val="tx2"/>
                </a:solidFill>
              </a:rPr>
              <a:t>Any installation must be carries out be a Microgeneration Certification Scheme accredited installer : </a:t>
            </a:r>
            <a:r>
              <a:rPr lang="en-US" sz="1800">
                <a:solidFill>
                  <a:schemeClr val="tx2"/>
                </a:solidFill>
                <a:hlinkClick r:id="rId2"/>
              </a:rPr>
              <a:t>https://mcscertified.com/</a:t>
            </a:r>
            <a:r>
              <a:rPr lang="en-US" sz="1800">
                <a:solidFill>
                  <a:schemeClr val="tx2"/>
                </a:solidFill>
              </a:rPr>
              <a:t>  </a:t>
            </a:r>
          </a:p>
          <a:p>
            <a:r>
              <a:rPr lang="en-US" sz="1800">
                <a:solidFill>
                  <a:schemeClr val="tx2"/>
                </a:solidFill>
              </a:rPr>
              <a:t>The installer will normally deal with the grid connection certification. G98 or G99?</a:t>
            </a:r>
          </a:p>
          <a:p>
            <a:r>
              <a:rPr lang="en-US" sz="1800">
                <a:solidFill>
                  <a:schemeClr val="tx2"/>
                </a:solidFill>
              </a:rPr>
              <a:t>As the aim is for the building to be as near self-sufficient as possible NCEL takes the risk with bigger installations as there is a big backlog of G99 applications </a:t>
            </a:r>
          </a:p>
          <a:p>
            <a:r>
              <a:rPr lang="en-US" sz="1800">
                <a:solidFill>
                  <a:schemeClr val="tx2"/>
                </a:solidFill>
              </a:rPr>
              <a:t>Need to consider if ‘island mode’ is needed i.e., power the building in a power cut</a:t>
            </a:r>
          </a:p>
          <a:p>
            <a:endParaRPr lang="en-US" sz="1800">
              <a:solidFill>
                <a:schemeClr val="tx2"/>
              </a:solidFill>
            </a:endParaRPr>
          </a:p>
          <a:p>
            <a:endParaRPr lang="en-US" sz="1800" b="1">
              <a:solidFill>
                <a:schemeClr val="tx2"/>
              </a:solidFill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66920E5-8640-4C24-A775-8647637094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10185732" y="4852038"/>
            <a:ext cx="2151670" cy="1860256"/>
            <a:chOff x="-305" y="-4155"/>
            <a:chExt cx="2514948" cy="2174333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CBA3142-5A82-43CE-87A2-EB14B17A51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EF5A1C7-9938-4A33-A5A4-2B05353B3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62A936D-E9F6-4A68-82C2-1D1CC77722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68A9229-BBBE-4934-9700-BA72A1BB03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2" descr="Rural Design Centre">
            <a:extLst>
              <a:ext uri="{FF2B5EF4-FFF2-40B4-BE49-F238E27FC236}">
                <a16:creationId xmlns:a16="http://schemas.microsoft.com/office/drawing/2014/main" id="{9F84FB06-FA76-0517-0FDF-652243B78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18169" y="130796"/>
            <a:ext cx="1125723" cy="111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6FB9803-F1A4-B186-E3CB-C67B513B96B8}"/>
              </a:ext>
            </a:extLst>
          </p:cNvPr>
          <p:cNvSpPr txBox="1">
            <a:spLocks/>
          </p:cNvSpPr>
          <p:nvPr/>
        </p:nvSpPr>
        <p:spPr>
          <a:xfrm>
            <a:off x="6053010" y="2130191"/>
            <a:ext cx="4866396" cy="27737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1100">
              <a:latin typeface="Calibri"/>
              <a:ea typeface="Calibri"/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b="1">
              <a:latin typeface="Arial"/>
              <a:cs typeface="Arial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6CBCB9F9-317D-45DB-F496-C1F6EE2547C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76258923"/>
              </p:ext>
            </p:extLst>
          </p:nvPr>
        </p:nvGraphicFramePr>
        <p:xfrm>
          <a:off x="6260434" y="1917700"/>
          <a:ext cx="5537867" cy="3818961"/>
        </p:xfrm>
        <a:graphic>
          <a:graphicData uri="http://schemas.openxmlformats.org/drawingml/2006/table">
            <a:tbl>
              <a:tblPr firstRow="1" firstCol="1" bandRow="1">
                <a:solidFill>
                  <a:srgbClr val="F7F7F7"/>
                </a:solidFill>
                <a:tableStyleId>{5C22544A-7EE6-4342-B048-85BDC9FD1C3A}</a:tableStyleId>
              </a:tblPr>
              <a:tblGrid>
                <a:gridCol w="895256">
                  <a:extLst>
                    <a:ext uri="{9D8B030D-6E8A-4147-A177-3AD203B41FA5}">
                      <a16:colId xmlns:a16="http://schemas.microsoft.com/office/drawing/2014/main" val="4244716799"/>
                    </a:ext>
                  </a:extLst>
                </a:gridCol>
                <a:gridCol w="2361701">
                  <a:extLst>
                    <a:ext uri="{9D8B030D-6E8A-4147-A177-3AD203B41FA5}">
                      <a16:colId xmlns:a16="http://schemas.microsoft.com/office/drawing/2014/main" val="231127573"/>
                    </a:ext>
                  </a:extLst>
                </a:gridCol>
                <a:gridCol w="2280910">
                  <a:extLst>
                    <a:ext uri="{9D8B030D-6E8A-4147-A177-3AD203B41FA5}">
                      <a16:colId xmlns:a16="http://schemas.microsoft.com/office/drawing/2014/main" val="3413589252"/>
                    </a:ext>
                  </a:extLst>
                </a:gridCol>
              </a:tblGrid>
              <a:tr h="5462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000" b="1" kern="100" cap="all" spc="60">
                          <a:solidFill>
                            <a:schemeClr val="tx1"/>
                          </a:solidFill>
                          <a:effectLst/>
                        </a:rPr>
                        <a:t>Feature</a:t>
                      </a:r>
                      <a:endParaRPr lang="en-GB" sz="1000" b="1" kern="100" cap="all" spc="6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080" marR="96080" marT="96080" marB="960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000" b="1" kern="100" cap="all" spc="60">
                          <a:solidFill>
                            <a:schemeClr val="tx1"/>
                          </a:solidFill>
                          <a:effectLst/>
                        </a:rPr>
                        <a:t>G98 (Small-scale)</a:t>
                      </a:r>
                      <a:endParaRPr lang="en-GB" sz="1000" b="1" kern="100" cap="all" spc="6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080" marR="96080" marT="96080" marB="960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000" b="1" kern="100" cap="all" spc="60">
                          <a:solidFill>
                            <a:schemeClr val="tx1"/>
                          </a:solidFill>
                          <a:effectLst/>
                        </a:rPr>
                        <a:t>G99 (Larger-scale)</a:t>
                      </a:r>
                      <a:endParaRPr lang="en-GB" sz="1000" b="1" kern="100" cap="all" spc="6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080" marR="96080" marT="96080" marB="960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88038"/>
                  </a:ext>
                </a:extLst>
              </a:tr>
              <a:tr h="10276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000" b="1" kern="100" cap="none" spc="0">
                          <a:solidFill>
                            <a:schemeClr val="tx1"/>
                          </a:solidFill>
                          <a:effectLst/>
                        </a:rPr>
                        <a:t>Power Limit</a:t>
                      </a:r>
                      <a:endParaRPr lang="en-GB" sz="1000" b="1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7" marR="3287" marT="3287" marB="6405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00" cap="none" spc="0">
                          <a:solidFill>
                            <a:schemeClr val="tx1"/>
                          </a:solidFill>
                          <a:effectLst/>
                        </a:rPr>
                        <a:t>≤3.68 kW per phase (single-phase) or 11.04 kW (three-phase)</a:t>
                      </a:r>
                      <a:endParaRPr lang="en-GB" sz="1400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7" marR="3287" marT="3287" marB="6405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00" cap="none" spc="0">
                          <a:solidFill>
                            <a:schemeClr val="tx1"/>
                          </a:solidFill>
                          <a:effectLst/>
                        </a:rPr>
                        <a:t>&gt;3.68 kW per phase or &gt;11.04 kW (three-phase)</a:t>
                      </a:r>
                      <a:endParaRPr lang="en-GB" sz="1400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7" marR="3287" marT="3287" marB="6405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7485087"/>
                  </a:ext>
                </a:extLst>
              </a:tr>
              <a:tr h="726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000" b="1" kern="100" cap="none" spc="0">
                          <a:solidFill>
                            <a:schemeClr val="tx1"/>
                          </a:solidFill>
                          <a:effectLst/>
                        </a:rPr>
                        <a:t>Approval Process</a:t>
                      </a:r>
                      <a:endParaRPr lang="en-GB" sz="1000" b="1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7" marR="3287" marT="3287" marB="6405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00" cap="none" spc="0">
                          <a:solidFill>
                            <a:schemeClr val="tx1"/>
                          </a:solidFill>
                          <a:effectLst/>
                        </a:rPr>
                        <a:t>Install first, notify DNO within 28 days</a:t>
                      </a:r>
                      <a:endParaRPr lang="en-GB" sz="1400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7" marR="3287" marT="3287" marB="6405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00" cap="none" spc="0">
                          <a:solidFill>
                            <a:schemeClr val="tx1"/>
                          </a:solidFill>
                          <a:effectLst/>
                        </a:rPr>
                        <a:t>Apply first, wait for DNO approval before installation</a:t>
                      </a:r>
                      <a:endParaRPr lang="en-GB" sz="1400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7" marR="3287" marT="3287" marB="6405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2564091"/>
                  </a:ext>
                </a:extLst>
              </a:tr>
              <a:tr h="726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000" b="1" kern="100" cap="none" spc="0">
                          <a:solidFill>
                            <a:schemeClr val="tx1"/>
                          </a:solidFill>
                          <a:effectLst/>
                        </a:rPr>
                        <a:t>Complexity</a:t>
                      </a:r>
                      <a:endParaRPr lang="en-GB" sz="1000" b="1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7" marR="3287" marT="3287" marB="6405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00" cap="none" spc="0">
                          <a:solidFill>
                            <a:schemeClr val="tx1"/>
                          </a:solidFill>
                          <a:effectLst/>
                        </a:rPr>
                        <a:t>Simple</a:t>
                      </a:r>
                      <a:endParaRPr lang="en-GB" sz="1400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7" marR="3287" marT="3287" marB="6405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00" cap="none" spc="0">
                          <a:solidFill>
                            <a:schemeClr val="tx1"/>
                          </a:solidFill>
                          <a:effectLst/>
                        </a:rPr>
                        <a:t>More complex, may require studies</a:t>
                      </a:r>
                      <a:endParaRPr lang="en-GB" sz="1400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7" marR="3287" marT="3287" marB="6405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9375705"/>
                  </a:ext>
                </a:extLst>
              </a:tr>
              <a:tr h="726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000" b="1" kern="100" cap="none" spc="0">
                          <a:solidFill>
                            <a:schemeClr val="tx1"/>
                          </a:solidFill>
                          <a:effectLst/>
                        </a:rPr>
                        <a:t>Typical Installations</a:t>
                      </a:r>
                      <a:endParaRPr lang="en-GB" sz="1000" b="1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7" marR="3287" marT="3287" marB="6405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00" cap="none" spc="0">
                          <a:solidFill>
                            <a:schemeClr val="tx1"/>
                          </a:solidFill>
                          <a:effectLst/>
                        </a:rPr>
                        <a:t>Small residential solar PV</a:t>
                      </a:r>
                      <a:endParaRPr lang="en-GB" sz="1400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7" marR="3287" marT="3287" marB="6405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00" cap="none" spc="0">
                          <a:solidFill>
                            <a:schemeClr val="tx1"/>
                          </a:solidFill>
                          <a:effectLst/>
                        </a:rPr>
                        <a:t>Larger residential, commercial, or industrial solar PV</a:t>
                      </a:r>
                      <a:endParaRPr lang="en-GB" sz="1400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7" marR="3287" marT="3287" marB="6405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8688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7338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C4D9B6-023A-6EB6-837A-2068A74D39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2984FAB-D4BD-C78F-B890-D7B5C8456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GB" sz="3600">
                <a:solidFill>
                  <a:schemeClr val="tx2"/>
                </a:solidFill>
                <a:latin typeface="Calibri"/>
                <a:ea typeface="Calibri"/>
                <a:cs typeface="Calibri"/>
              </a:rPr>
              <a:t>Sustainable Export Guarantee </a:t>
            </a:r>
            <a:r>
              <a:rPr lang="en-US" sz="36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BCC2B6-E38F-785E-A05E-709357FCDB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6554" y="1476020"/>
            <a:ext cx="5221224" cy="52303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Surplus electricity is exported to the grid. </a:t>
            </a:r>
          </a:p>
          <a:p>
            <a:r>
              <a:rPr lang="en-US" sz="2000">
                <a:solidFill>
                  <a:schemeClr val="tx2"/>
                </a:solidFill>
              </a:rPr>
              <a:t>NCEL is in discussion with Unity to sell the surplus energy through their Community Energy Tariff: </a:t>
            </a:r>
            <a:r>
              <a:rPr lang="en-US" sz="2000">
                <a:solidFill>
                  <a:schemeClr val="tx2"/>
                </a:solidFill>
                <a:hlinkClick r:id="rId2"/>
              </a:rPr>
              <a:t>https://energy.yourcoop.coop/community-energy/</a:t>
            </a:r>
            <a:r>
              <a:rPr lang="en-US" sz="2000">
                <a:solidFill>
                  <a:schemeClr val="tx2"/>
                </a:solidFill>
              </a:rPr>
              <a:t>  </a:t>
            </a:r>
          </a:p>
          <a:p>
            <a:r>
              <a:rPr lang="en-US" sz="2000">
                <a:solidFill>
                  <a:schemeClr val="tx2"/>
                </a:solidFill>
              </a:rPr>
              <a:t>Market rates are about 5 p/kWh. Unity will pay about 7 – 9 p/kWh.</a:t>
            </a:r>
          </a:p>
          <a:p>
            <a:r>
              <a:rPr lang="en-US" sz="2000">
                <a:solidFill>
                  <a:schemeClr val="tx2"/>
                </a:solidFill>
              </a:rPr>
              <a:t>Need to have a certain things in place:</a:t>
            </a:r>
          </a:p>
          <a:p>
            <a:pPr lvl="1"/>
            <a:r>
              <a:rPr lang="en-US" sz="2000">
                <a:solidFill>
                  <a:schemeClr val="tx2"/>
                </a:solidFill>
              </a:rPr>
              <a:t>Have a Meter Operator Contract</a:t>
            </a:r>
          </a:p>
          <a:p>
            <a:pPr lvl="1"/>
            <a:r>
              <a:rPr lang="en-US" sz="2000">
                <a:solidFill>
                  <a:schemeClr val="tx2"/>
                </a:solidFill>
              </a:rPr>
              <a:t>Data Collector and Data Aggregator Contract </a:t>
            </a:r>
          </a:p>
          <a:p>
            <a:pPr lvl="1"/>
            <a:r>
              <a:rPr lang="en-US" sz="2000">
                <a:solidFill>
                  <a:schemeClr val="tx2"/>
                </a:solidFill>
              </a:rPr>
              <a:t>Be REGO accredited. </a:t>
            </a:r>
          </a:p>
          <a:p>
            <a:r>
              <a:rPr lang="en-US" sz="2000">
                <a:solidFill>
                  <a:schemeClr val="tx2"/>
                </a:solidFill>
              </a:rPr>
              <a:t>Unity will support you in getting all this in place. </a:t>
            </a:r>
          </a:p>
          <a:p>
            <a:endParaRPr lang="en-US" sz="2000" b="1">
              <a:solidFill>
                <a:schemeClr val="tx2"/>
              </a:solidFill>
            </a:endParaRPr>
          </a:p>
        </p:txBody>
      </p:sp>
      <p:pic>
        <p:nvPicPr>
          <p:cNvPr id="7" name="Picture 2" descr="Rural Design Centre">
            <a:extLst>
              <a:ext uri="{FF2B5EF4-FFF2-40B4-BE49-F238E27FC236}">
                <a16:creationId xmlns:a16="http://schemas.microsoft.com/office/drawing/2014/main" id="{973D8E83-AE72-D6A3-FACA-7F77FA844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18169" y="130796"/>
            <a:ext cx="1125723" cy="111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BEC3802-41D3-EE0A-ADF4-F0B6B9876A18}"/>
              </a:ext>
            </a:extLst>
          </p:cNvPr>
          <p:cNvSpPr txBox="1">
            <a:spLocks/>
          </p:cNvSpPr>
          <p:nvPr/>
        </p:nvSpPr>
        <p:spPr>
          <a:xfrm>
            <a:off x="6053010" y="2130191"/>
            <a:ext cx="4866396" cy="27737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1100">
              <a:latin typeface="Calibri"/>
              <a:ea typeface="Calibri"/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b="1">
              <a:latin typeface="Arial"/>
              <a:cs typeface="Arial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5827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685D4D5-AA6C-F0D1-2C3D-DD62730A85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B5A8939-9839-0063-A801-AD09364F4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92A058-307E-E692-CBC3-A215FC7F0A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B5850B9-F15E-123E-9379-AF6EF8B629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6AB213A-76A3-300E-3221-DADA2B7F95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C2B0A7A-1EB8-F93A-42C2-1C4DB72F8B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70088A8-17CE-01FB-12B7-D1E4E374D4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3534F3D-2A3E-0BF9-B51E-A3A3559E8A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7D2C915-740E-5621-61E6-20C7AC922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GB" sz="3600">
                <a:solidFill>
                  <a:schemeClr val="tx2"/>
                </a:solidFill>
                <a:latin typeface="Calibri"/>
                <a:ea typeface="Calibri"/>
                <a:cs typeface="Calibri"/>
              </a:rPr>
              <a:t>The process</a:t>
            </a:r>
            <a:r>
              <a:rPr lang="en-US" sz="36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2D851F-6EB7-49F4-C1A2-EEECB571B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8300" y="1476020"/>
            <a:ext cx="5749478" cy="5230368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r>
              <a:rPr lang="en-US" sz="2000">
                <a:solidFill>
                  <a:schemeClr val="tx2"/>
                </a:solidFill>
              </a:rPr>
              <a:t>Stage 1 – Get a small group of committed community buildings to agree to be the first members. </a:t>
            </a:r>
          </a:p>
          <a:p>
            <a:r>
              <a:rPr lang="en-US" sz="2000">
                <a:solidFill>
                  <a:schemeClr val="tx2"/>
                </a:solidFill>
              </a:rPr>
              <a:t>Stage 2 – Carry out a feasibility study of the project. Model energy generation and use in the buildings, sense check the legal and planning situation, prepare a financial forecast (RDC can help with all this). </a:t>
            </a:r>
          </a:p>
          <a:p>
            <a:r>
              <a:rPr lang="en-US" sz="2000">
                <a:solidFill>
                  <a:schemeClr val="tx2"/>
                </a:solidFill>
              </a:rPr>
              <a:t>Stage 3 – Form the Community Energy Company</a:t>
            </a:r>
          </a:p>
          <a:p>
            <a:r>
              <a:rPr lang="en-US" sz="2000">
                <a:solidFill>
                  <a:schemeClr val="tx2"/>
                </a:solidFill>
              </a:rPr>
              <a:t>Stage 4 – Seek funding for initial work: legal title and engineering checks. Site visit and installation design. Planning checks. </a:t>
            </a:r>
          </a:p>
          <a:p>
            <a:r>
              <a:rPr lang="en-US" sz="2000">
                <a:solidFill>
                  <a:schemeClr val="tx2"/>
                </a:solidFill>
              </a:rPr>
              <a:t>Stage 5 – Tender for installer. </a:t>
            </a:r>
          </a:p>
          <a:p>
            <a:r>
              <a:rPr lang="en-US" sz="2000">
                <a:solidFill>
                  <a:schemeClr val="tx2"/>
                </a:solidFill>
              </a:rPr>
              <a:t>Stage 6 – Complete the lease &amp; PPA</a:t>
            </a:r>
          </a:p>
          <a:p>
            <a:r>
              <a:rPr lang="en-US" sz="2000">
                <a:solidFill>
                  <a:schemeClr val="tx2"/>
                </a:solidFill>
              </a:rPr>
              <a:t>Stage 7 – Install the equipment.</a:t>
            </a:r>
          </a:p>
          <a:p>
            <a:r>
              <a:rPr lang="en-US" sz="2000">
                <a:solidFill>
                  <a:schemeClr val="tx2"/>
                </a:solidFill>
              </a:rPr>
              <a:t>Stage 8 – Buildings are charged quarterly for the electricity used.</a:t>
            </a:r>
          </a:p>
          <a:p>
            <a:r>
              <a:rPr lang="en-US" sz="2000">
                <a:solidFill>
                  <a:schemeClr val="tx2"/>
                </a:solidFill>
              </a:rPr>
              <a:t>Stage 9 – Monitoring and maintenance. i.e., reviewing battery sizes   </a:t>
            </a:r>
          </a:p>
          <a:p>
            <a:endParaRPr lang="en-US" sz="2000" b="1">
              <a:solidFill>
                <a:schemeClr val="tx2"/>
              </a:solidFill>
            </a:endParaRPr>
          </a:p>
        </p:txBody>
      </p:sp>
      <p:pic>
        <p:nvPicPr>
          <p:cNvPr id="7" name="Picture 2" descr="Rural Design Centre">
            <a:extLst>
              <a:ext uri="{FF2B5EF4-FFF2-40B4-BE49-F238E27FC236}">
                <a16:creationId xmlns:a16="http://schemas.microsoft.com/office/drawing/2014/main" id="{F9B160B4-FF1F-AAE0-50A6-EF942F7F1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18169" y="130796"/>
            <a:ext cx="1125723" cy="111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DD745CC-D02C-A85F-EFCA-6003C55281AA}"/>
              </a:ext>
            </a:extLst>
          </p:cNvPr>
          <p:cNvSpPr txBox="1">
            <a:spLocks/>
          </p:cNvSpPr>
          <p:nvPr/>
        </p:nvSpPr>
        <p:spPr>
          <a:xfrm>
            <a:off x="6053010" y="2130191"/>
            <a:ext cx="4866396" cy="27737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1100">
              <a:latin typeface="Calibri"/>
              <a:ea typeface="Calibri"/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b="1">
              <a:latin typeface="Arial"/>
              <a:cs typeface="Arial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279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6314D791-4D8A-4854-B8FC-6959656D0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5076E76-3EB3-4269-8135-07CAB20E5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26279" y="1741337"/>
            <a:ext cx="6739136" cy="2387918"/>
          </a:xfrm>
        </p:spPr>
        <p:txBody>
          <a:bodyPr anchor="b">
            <a:normAutofit/>
          </a:bodyPr>
          <a:lstStyle/>
          <a:p>
            <a:r>
              <a:rPr lang="en-GB" sz="5200">
                <a:solidFill>
                  <a:schemeClr val="tx2"/>
                </a:solidFill>
              </a:rPr>
              <a:t>Community Energy Model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25505" y="4200522"/>
            <a:ext cx="6740685" cy="682079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2"/>
                </a:solidFill>
              </a:rPr>
              <a:t>Presentation to Highland People’s Power</a:t>
            </a:r>
            <a:endParaRPr lang="en-GB">
              <a:solidFill>
                <a:schemeClr val="tx2"/>
              </a:solidFill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EB3C7E5-50E1-4F9E-AEA3-A6D219039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305" y="0"/>
            <a:ext cx="5163047" cy="3153018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0233B5C-C5A9-48C0-8C07-21E6F6B36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15">
              <a:extLst>
                <a:ext uri="{FF2B5EF4-FFF2-40B4-BE49-F238E27FC236}">
                  <a16:creationId xmlns:a16="http://schemas.microsoft.com/office/drawing/2014/main" id="{10F3AF96-AAC1-41E3-9F66-0A6277845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DF38A98-557F-4C23-935A-42806B67AA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ACEB13D-EBFC-4288-B604-572C2F779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988F9A4-0578-4C59-8B4A-346E02CF3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9262397" y="3928396"/>
            <a:ext cx="3142400" cy="2716805"/>
            <a:chOff x="-305" y="-4155"/>
            <a:chExt cx="2514948" cy="2174333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63F827B-FA00-442A-A09C-806F1FFA34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21">
              <a:extLst>
                <a:ext uri="{FF2B5EF4-FFF2-40B4-BE49-F238E27FC236}">
                  <a16:creationId xmlns:a16="http://schemas.microsoft.com/office/drawing/2014/main" id="{AC876680-EE75-4791-842F-E23509221D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B9819B2-70D4-4E0A-8D51-6B359B44CB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FA8033D-6A70-4FA5-8F37-7F8C117C98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2" descr="Rural Design Centre">
            <a:extLst>
              <a:ext uri="{FF2B5EF4-FFF2-40B4-BE49-F238E27FC236}">
                <a16:creationId xmlns:a16="http://schemas.microsoft.com/office/drawing/2014/main" id="{F32DF2B9-89C3-FBCA-0FD4-C93CD3CE3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18169" y="130796"/>
            <a:ext cx="1125723" cy="111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A35F6-50FA-E523-EFFA-B13F39A01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solidFill>
                  <a:srgbClr val="0C6858"/>
                </a:solidFill>
              </a:rPr>
              <a:t>Northumberland Community Energy Ltd</a:t>
            </a:r>
            <a:endParaRPr lang="en-US">
              <a:solidFill>
                <a:srgbClr val="0C6858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0C3A5-ACC9-E019-C5F2-2A95E638C5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929" y="2041291"/>
            <a:ext cx="4866396" cy="277377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2000">
                <a:latin typeface="Calibri"/>
                <a:ea typeface="Calibri"/>
                <a:cs typeface="Calibri"/>
              </a:rPr>
              <a:t>Overall aims and rationale for the project</a:t>
            </a:r>
          </a:p>
          <a:p>
            <a:r>
              <a:rPr lang="en-GB" sz="2000">
                <a:latin typeface="Calibri"/>
                <a:ea typeface="Calibri"/>
                <a:cs typeface="Calibri"/>
              </a:rPr>
              <a:t>How it works in practice</a:t>
            </a:r>
          </a:p>
          <a:p>
            <a:r>
              <a:rPr lang="en-GB" sz="2000">
                <a:latin typeface="Calibri"/>
                <a:ea typeface="Calibri"/>
                <a:cs typeface="Calibri"/>
              </a:rPr>
              <a:t>Governance</a:t>
            </a:r>
          </a:p>
          <a:p>
            <a:r>
              <a:rPr lang="en-GB" sz="2000">
                <a:latin typeface="Calibri"/>
                <a:ea typeface="Calibri"/>
                <a:cs typeface="Calibri"/>
              </a:rPr>
              <a:t>Legal arrangements </a:t>
            </a:r>
          </a:p>
          <a:p>
            <a:r>
              <a:rPr lang="en-GB" sz="2000">
                <a:latin typeface="Calibri"/>
                <a:ea typeface="Calibri"/>
                <a:cs typeface="Calibri"/>
              </a:rPr>
              <a:t>Planning</a:t>
            </a:r>
          </a:p>
          <a:p>
            <a:r>
              <a:rPr lang="en-GB" sz="2000">
                <a:latin typeface="Calibri"/>
                <a:ea typeface="Calibri"/>
                <a:cs typeface="Calibri"/>
              </a:rPr>
              <a:t>Funding and revenue</a:t>
            </a:r>
          </a:p>
          <a:p>
            <a:r>
              <a:rPr lang="en-GB" sz="2000">
                <a:latin typeface="Calibri"/>
                <a:ea typeface="Calibri"/>
                <a:cs typeface="Calibri"/>
              </a:rPr>
              <a:t>Insurance and safety</a:t>
            </a:r>
          </a:p>
          <a:p>
            <a:r>
              <a:rPr lang="en-GB" sz="2000">
                <a:latin typeface="Calibri"/>
                <a:ea typeface="Calibri"/>
                <a:cs typeface="Calibri"/>
              </a:rPr>
              <a:t>Grid connections and island mode</a:t>
            </a:r>
          </a:p>
          <a:p>
            <a:r>
              <a:rPr lang="en-GB" sz="2000">
                <a:solidFill>
                  <a:schemeClr val="tx2"/>
                </a:solidFill>
                <a:latin typeface="Calibri"/>
                <a:ea typeface="Calibri"/>
                <a:cs typeface="Calibri"/>
              </a:rPr>
              <a:t>Sustainable Export Guarantee</a:t>
            </a:r>
            <a:r>
              <a:rPr lang="en-GB" sz="2000">
                <a:latin typeface="Calibri"/>
                <a:ea typeface="Calibri"/>
                <a:cs typeface="Calibri"/>
              </a:rPr>
              <a:t> </a:t>
            </a:r>
          </a:p>
          <a:p>
            <a:r>
              <a:rPr lang="en-GB" sz="2000">
                <a:latin typeface="Calibri"/>
                <a:ea typeface="Calibri"/>
                <a:cs typeface="Calibri"/>
              </a:rPr>
              <a:t>The process from idea to now</a:t>
            </a:r>
            <a:endParaRPr lang="en-GB" sz="2400">
              <a:latin typeface="Calibri"/>
              <a:ea typeface="Calibri"/>
              <a:cs typeface="Calibri"/>
            </a:endParaRPr>
          </a:p>
          <a:p>
            <a:endParaRPr lang="en-GB" sz="1800"/>
          </a:p>
          <a:p>
            <a:pPr>
              <a:buNone/>
            </a:pPr>
            <a:endParaRPr lang="en-GB" sz="1100">
              <a:latin typeface="Calibri"/>
              <a:ea typeface="Calibri"/>
              <a:cs typeface="Calibri"/>
            </a:endParaRPr>
          </a:p>
          <a:p>
            <a:pPr marL="0" indent="0">
              <a:buNone/>
            </a:pPr>
            <a:endParaRPr lang="en-GB" b="1">
              <a:latin typeface="Arial"/>
              <a:cs typeface="Arial"/>
            </a:endParaRPr>
          </a:p>
          <a:p>
            <a:pPr marL="0" indent="0">
              <a:buNone/>
            </a:pPr>
            <a:endParaRPr lang="en-GB"/>
          </a:p>
        </p:txBody>
      </p:sp>
      <p:pic>
        <p:nvPicPr>
          <p:cNvPr id="7" name="Picture 2" descr="Rural Design Centre">
            <a:extLst>
              <a:ext uri="{FF2B5EF4-FFF2-40B4-BE49-F238E27FC236}">
                <a16:creationId xmlns:a16="http://schemas.microsoft.com/office/drawing/2014/main" id="{FE0A8DA8-B50E-6E11-702A-A4FE205B0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18169" y="130796"/>
            <a:ext cx="1125723" cy="111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9997779-9A50-6977-C155-3A74B50162A0}"/>
              </a:ext>
            </a:extLst>
          </p:cNvPr>
          <p:cNvSpPr txBox="1">
            <a:spLocks/>
          </p:cNvSpPr>
          <p:nvPr/>
        </p:nvSpPr>
        <p:spPr>
          <a:xfrm>
            <a:off x="6053010" y="2130191"/>
            <a:ext cx="4866396" cy="27737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1100">
              <a:latin typeface="Calibri"/>
              <a:ea typeface="Calibri"/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b="1">
              <a:latin typeface="Arial"/>
              <a:cs typeface="Arial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03238C4-A843-E4C3-C266-9F3D11AB48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29592" y="1925017"/>
            <a:ext cx="2578735" cy="3990340"/>
          </a:xfrm>
          <a:prstGeom prst="rect">
            <a:avLst/>
          </a:prstGeom>
          <a:noFill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096DEFC-6ECB-EEE8-A080-5DC8B6DC29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7012" y="1909938"/>
            <a:ext cx="3493311" cy="400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886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8E179C9-A2C1-07BF-0D5E-1C32949267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9D6D28-3D3E-6BF8-8836-9989B7B4C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GB" sz="4200">
                <a:latin typeface="Calibri"/>
                <a:ea typeface="Calibri"/>
                <a:cs typeface="Calibri"/>
              </a:rPr>
              <a:t>Overall aims and rationale for the project</a:t>
            </a:r>
            <a:endParaRPr lang="en-US" sz="4200"/>
          </a:p>
        </p:txBody>
      </p:sp>
      <p:sp>
        <p:nvSpPr>
          <p:cNvPr id="2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F72D6D-6B8A-1ED3-50E3-8BA98A1883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GB" sz="1400">
                <a:latin typeface="Calibri"/>
                <a:ea typeface="Calibri"/>
                <a:cs typeface="Calibri"/>
              </a:rPr>
              <a:t>Village and church halls are often the last bit of community infrastructure left in a place.</a:t>
            </a:r>
          </a:p>
          <a:p>
            <a:r>
              <a:rPr lang="en-US" sz="1400">
                <a:latin typeface="Calibri"/>
                <a:ea typeface="Calibri"/>
                <a:cs typeface="Calibri"/>
              </a:rPr>
              <a:t>These spaces are more than just buildings—they are lifelines, providing warmth, connection, and vital services. </a:t>
            </a:r>
          </a:p>
          <a:p>
            <a:r>
              <a:rPr lang="en-US" sz="1400">
                <a:latin typeface="Calibri"/>
                <a:ea typeface="Calibri"/>
                <a:cs typeface="Calibri"/>
              </a:rPr>
              <a:t>Yet, soaring energy costs and the challenge of transitioning to sustainable power put their future at risk.</a:t>
            </a:r>
          </a:p>
          <a:p>
            <a:r>
              <a:rPr lang="en-US" sz="1400">
                <a:latin typeface="Calibri"/>
                <a:ea typeface="Calibri"/>
                <a:cs typeface="Calibri"/>
              </a:rPr>
              <a:t>The aim is to make as easy  and risk free as possible for community buildings to gain the benefit of renewable energy.</a:t>
            </a:r>
          </a:p>
          <a:p>
            <a:r>
              <a:rPr lang="en-US" sz="1400">
                <a:latin typeface="Calibri"/>
                <a:ea typeface="Calibri"/>
                <a:cs typeface="Calibri"/>
              </a:rPr>
              <a:t>Working collaboratively helps the smaller buildings where investment in renewable energy may not make financial sense </a:t>
            </a:r>
            <a:endParaRPr lang="en-GB" sz="1400">
              <a:latin typeface="Calibri"/>
              <a:ea typeface="Calibri"/>
              <a:cs typeface="Calibri"/>
            </a:endParaRPr>
          </a:p>
          <a:p>
            <a:endParaRPr lang="en-GB" sz="1400"/>
          </a:p>
          <a:p>
            <a:pPr>
              <a:buNone/>
            </a:pPr>
            <a:endParaRPr lang="en-GB" sz="1400">
              <a:latin typeface="Calibri"/>
              <a:ea typeface="Calibri"/>
              <a:cs typeface="Calibri"/>
            </a:endParaRPr>
          </a:p>
          <a:p>
            <a:pPr marL="0" indent="0">
              <a:buNone/>
            </a:pPr>
            <a:endParaRPr lang="en-GB" sz="1400" b="1">
              <a:latin typeface="Arial"/>
              <a:cs typeface="Arial"/>
            </a:endParaRPr>
          </a:p>
          <a:p>
            <a:pPr marL="0" indent="0">
              <a:buNone/>
            </a:pPr>
            <a:endParaRPr lang="en-GB" sz="1400"/>
          </a:p>
        </p:txBody>
      </p:sp>
      <p:pic>
        <p:nvPicPr>
          <p:cNvPr id="4" name="Picture 3" descr="A building with solar panels on the roof&#10;&#10;AI-generated content may be incorrect.">
            <a:extLst>
              <a:ext uri="{FF2B5EF4-FFF2-40B4-BE49-F238E27FC236}">
                <a16:creationId xmlns:a16="http://schemas.microsoft.com/office/drawing/2014/main" id="{2D239CA5-098E-65B2-05F7-2A45AA59F8E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0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7" name="Picture 2" descr="Rural Design Centre">
            <a:extLst>
              <a:ext uri="{FF2B5EF4-FFF2-40B4-BE49-F238E27FC236}">
                <a16:creationId xmlns:a16="http://schemas.microsoft.com/office/drawing/2014/main" id="{211522AD-9AB4-9A47-6779-58EADC18E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18169" y="130796"/>
            <a:ext cx="1125723" cy="111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B5E1B6F-A1C8-1BC1-294F-4ABBAB406A9B}"/>
              </a:ext>
            </a:extLst>
          </p:cNvPr>
          <p:cNvSpPr txBox="1">
            <a:spLocks/>
          </p:cNvSpPr>
          <p:nvPr/>
        </p:nvSpPr>
        <p:spPr>
          <a:xfrm>
            <a:off x="6053010" y="2130191"/>
            <a:ext cx="4866396" cy="27737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1100">
              <a:latin typeface="Calibri"/>
              <a:ea typeface="Calibri"/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b="1">
              <a:latin typeface="Arial"/>
              <a:cs typeface="Arial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594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A9E43B6-CED1-B45B-EB56-448492CA1F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840C4B-79A1-4D52-9213-CF7609458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4766330" cy="1454051"/>
          </a:xfrm>
        </p:spPr>
        <p:txBody>
          <a:bodyPr>
            <a:normAutofit/>
          </a:bodyPr>
          <a:lstStyle/>
          <a:p>
            <a:r>
              <a:rPr lang="en-GB" sz="3600">
                <a:solidFill>
                  <a:schemeClr val="tx2"/>
                </a:solidFill>
                <a:latin typeface="Calibri"/>
                <a:ea typeface="Calibri"/>
                <a:cs typeface="Calibri"/>
              </a:rPr>
              <a:t>How it works in practice</a:t>
            </a:r>
            <a:endParaRPr lang="en-US" sz="360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AF7D4-E0DA-2454-C87E-80B8F514B6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421683"/>
            <a:ext cx="4765949" cy="3353476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GB" sz="1400">
                <a:solidFill>
                  <a:schemeClr val="tx2"/>
                </a:solidFill>
              </a:rPr>
              <a:t>NCEL rents space (20-year lease) on and in the community building to install Solar PV and batteries</a:t>
            </a:r>
          </a:p>
          <a:p>
            <a:r>
              <a:rPr lang="en-GB" sz="1400">
                <a:solidFill>
                  <a:schemeClr val="tx2"/>
                </a:solidFill>
              </a:rPr>
              <a:t>NCEL covers all the legal, planning and installation costs. No cost to the building. </a:t>
            </a:r>
          </a:p>
          <a:p>
            <a:r>
              <a:rPr lang="en-GB" sz="1400">
                <a:solidFill>
                  <a:schemeClr val="tx2"/>
                </a:solidFill>
              </a:rPr>
              <a:t>The lease includes a Power Purchase Agreement where building agrees to buy the energy generated for 15 p/kWh.</a:t>
            </a:r>
          </a:p>
          <a:p>
            <a:r>
              <a:rPr lang="en-GB" sz="1400">
                <a:solidFill>
                  <a:schemeClr val="tx2"/>
                </a:solidFill>
              </a:rPr>
              <a:t>The price is guaranteed for 20 years</a:t>
            </a:r>
          </a:p>
          <a:p>
            <a:r>
              <a:rPr lang="en-GB" sz="1400">
                <a:solidFill>
                  <a:schemeClr val="tx2"/>
                </a:solidFill>
                <a:latin typeface="Calibri"/>
                <a:ea typeface="Calibri"/>
                <a:cs typeface="Calibri"/>
              </a:rPr>
              <a:t>NCEL sells any surplus electricity exported through the export guarantee scheme. </a:t>
            </a:r>
          </a:p>
          <a:p>
            <a:r>
              <a:rPr lang="en-GB" sz="1400">
                <a:solidFill>
                  <a:schemeClr val="tx2"/>
                </a:solidFill>
                <a:latin typeface="Calibri"/>
                <a:ea typeface="Calibri"/>
                <a:cs typeface="Calibri"/>
              </a:rPr>
              <a:t>All surplus money is reinvested in community energy saving schemes. Aim is to have a retrofit fund for community buildings once NCEL generates a surplus. </a:t>
            </a:r>
          </a:p>
          <a:p>
            <a:r>
              <a:rPr lang="en-GB" sz="1400">
                <a:solidFill>
                  <a:schemeClr val="tx2"/>
                </a:solidFill>
                <a:latin typeface="Calibri"/>
                <a:ea typeface="Calibri"/>
                <a:cs typeface="Calibri"/>
              </a:rPr>
              <a:t>NCEL is registered with the North East Purchasing Organisation (NEPO) so members can benefit. </a:t>
            </a:r>
          </a:p>
          <a:p>
            <a:pPr marL="0" indent="0">
              <a:buNone/>
            </a:pPr>
            <a:endParaRPr lang="en-GB" sz="1400" b="1">
              <a:solidFill>
                <a:schemeClr val="tx2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GB" sz="1400">
              <a:solidFill>
                <a:schemeClr val="tx2"/>
              </a:solidFill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 descr="A diagram of energy sources&#10;&#10;AI-generated content may be incorrect.">
            <a:extLst>
              <a:ext uri="{FF2B5EF4-FFF2-40B4-BE49-F238E27FC236}">
                <a16:creationId xmlns:a16="http://schemas.microsoft.com/office/drawing/2014/main" id="{9B5DE6B7-2EEC-0DC8-51D8-BFE3BCD667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8392" y="2673992"/>
            <a:ext cx="4142232" cy="2433560"/>
          </a:xfrm>
          <a:prstGeom prst="rect">
            <a:avLst/>
          </a:prstGeom>
        </p:spPr>
      </p:pic>
      <p:pic>
        <p:nvPicPr>
          <p:cNvPr id="7" name="Picture 2" descr="Rural Design Centre">
            <a:extLst>
              <a:ext uri="{FF2B5EF4-FFF2-40B4-BE49-F238E27FC236}">
                <a16:creationId xmlns:a16="http://schemas.microsoft.com/office/drawing/2014/main" id="{D5838C9D-7681-0951-6DC1-1714A2200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18169" y="130796"/>
            <a:ext cx="1125723" cy="111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3F42F36-9096-63DD-A2F6-AFD877BC7817}"/>
              </a:ext>
            </a:extLst>
          </p:cNvPr>
          <p:cNvSpPr txBox="1">
            <a:spLocks/>
          </p:cNvSpPr>
          <p:nvPr/>
        </p:nvSpPr>
        <p:spPr>
          <a:xfrm>
            <a:off x="6053010" y="2130191"/>
            <a:ext cx="4866396" cy="27737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1100">
              <a:latin typeface="Calibri"/>
              <a:ea typeface="Calibri"/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b="1">
              <a:latin typeface="Arial"/>
              <a:cs typeface="Arial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2909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CB7C271-46FB-B1F8-8335-FC8E760709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F8499-4288-9E5A-3E56-0077E012E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7875"/>
          </a:xfrm>
        </p:spPr>
        <p:txBody>
          <a:bodyPr anchor="b">
            <a:normAutofit/>
          </a:bodyPr>
          <a:lstStyle/>
          <a:p>
            <a:r>
              <a:rPr lang="en-GB" sz="4000" b="1">
                <a:latin typeface="Calibri"/>
                <a:ea typeface="Calibri"/>
                <a:cs typeface="Calibri"/>
              </a:rPr>
              <a:t>Governance </a:t>
            </a:r>
            <a:endParaRPr lang="en-US" sz="4000" b="1"/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7C8CA750-5736-876E-CBC5-229589B1BC2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83651749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56E980-C484-3D0C-B9D7-CDEFDE031C4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/>
              <a:t>As part of the initial feasibility study four governance structures were considered. </a:t>
            </a:r>
          </a:p>
          <a:p>
            <a:r>
              <a:rPr lang="en-US"/>
              <a:t>Community Benefit Society (CBS) was found to be the best option: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2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Democratic Ownership &amp; Control – A CBS operates on a one-member, one-vote basis, ensuring that decisions are made democratically. The community buildings retain control as member of the CBS. Liability of members is limited to £1.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2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Asset Lock for Community Benefit – CBS structures an asset lock, meaning profits are reinvested into the community.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2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Easier Access to Community Investment – A CBS can raise capital through community shares, allowing local people to invest in and support renewable energy projects while receiving fair returns.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2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Tax &amp; Funding Advantages – CBSs often qualify for grant funding, tax reliefs (e.g., Social Investment Tax Relief), and other financial support that can enhance financial viability and project scalability.</a:t>
            </a:r>
          </a:p>
          <a:p>
            <a:endParaRPr lang="en-GB"/>
          </a:p>
        </p:txBody>
      </p:sp>
      <p:pic>
        <p:nvPicPr>
          <p:cNvPr id="7" name="Picture 2" descr="Rural Design Centre">
            <a:extLst>
              <a:ext uri="{FF2B5EF4-FFF2-40B4-BE49-F238E27FC236}">
                <a16:creationId xmlns:a16="http://schemas.microsoft.com/office/drawing/2014/main" id="{F7F82980-DF21-2497-A06D-5A08F7655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18169" y="130796"/>
            <a:ext cx="1125723" cy="111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AC6610D-C215-5EFC-064E-7696E66F7EF5}"/>
              </a:ext>
            </a:extLst>
          </p:cNvPr>
          <p:cNvSpPr txBox="1">
            <a:spLocks/>
          </p:cNvSpPr>
          <p:nvPr/>
        </p:nvSpPr>
        <p:spPr>
          <a:xfrm>
            <a:off x="6053010" y="2130191"/>
            <a:ext cx="4866396" cy="27737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1100">
              <a:latin typeface="Calibri"/>
              <a:ea typeface="Calibri"/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b="1">
              <a:latin typeface="Arial"/>
              <a:cs typeface="Arial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4326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25673F-BEE8-4346-F9C4-C49F119FFB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345A976A-8DE3-4B67-B94B-2044FDD12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EAAA1B9-2DDB-49C9-A037-A523D2F13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4A6A3B-7D19-BAC4-ED92-CFA0866B5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57200"/>
            <a:ext cx="10579608" cy="1188720"/>
          </a:xfrm>
        </p:spPr>
        <p:txBody>
          <a:bodyPr>
            <a:normAutofit/>
          </a:bodyPr>
          <a:lstStyle/>
          <a:p>
            <a:r>
              <a:rPr lang="en-GB" sz="4000">
                <a:solidFill>
                  <a:schemeClr val="tx2"/>
                </a:solidFill>
                <a:latin typeface="Calibri"/>
                <a:ea typeface="Calibri"/>
                <a:cs typeface="Calibri"/>
              </a:rPr>
              <a:t>Legal Arrangement </a:t>
            </a:r>
            <a:endParaRPr lang="en-US" sz="4000">
              <a:solidFill>
                <a:schemeClr val="tx2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441F8D5-EBCE-4FB9-91A9-3425971C1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262397" y="134260"/>
            <a:ext cx="3142400" cy="2716805"/>
            <a:chOff x="-305" y="-4155"/>
            <a:chExt cx="2514948" cy="2174333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9A5E80E2-35F9-41F3-A2B8-A2F17D956F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88BDEEE-0C30-49F3-8D05-B062EF890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21E0C27-19E6-45DC-B154-4934802074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3A55340-18E0-4A23-B406-BD1221643D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8701F99-7E4C-4B92-A4B5-307CDFB7A4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5047906"/>
            <a:ext cx="2412221" cy="1810094"/>
            <a:chOff x="-305" y="-1"/>
            <a:chExt cx="3832880" cy="287613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41E616B-C319-43C1-9A9C-A2074B2E8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C86BD2B-CA73-48DF-9CC8-0152EA6B1B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9C1AA9D-3FCF-4B84-94D1-51F0E1517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1D7CE92F-1DE7-4252-A62C-77ACF8CF26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2" descr="Rural Design Centre">
            <a:extLst>
              <a:ext uri="{FF2B5EF4-FFF2-40B4-BE49-F238E27FC236}">
                <a16:creationId xmlns:a16="http://schemas.microsoft.com/office/drawing/2014/main" id="{EE074EEF-BAF6-6571-F89C-3C5C76D56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18169" y="130796"/>
            <a:ext cx="1125723" cy="111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40724BA-75CD-C8E3-D61A-0FCD28B7ADCF}"/>
              </a:ext>
            </a:extLst>
          </p:cNvPr>
          <p:cNvSpPr txBox="1">
            <a:spLocks/>
          </p:cNvSpPr>
          <p:nvPr/>
        </p:nvSpPr>
        <p:spPr>
          <a:xfrm>
            <a:off x="6053010" y="2130191"/>
            <a:ext cx="4866396" cy="27737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1100">
              <a:latin typeface="Calibri"/>
              <a:ea typeface="Calibri"/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b="1">
              <a:latin typeface="Arial"/>
              <a:cs typeface="Arial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/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A6BFAC07-D3A9-3EC2-C70D-1632C6C82F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1209620"/>
              </p:ext>
            </p:extLst>
          </p:nvPr>
        </p:nvGraphicFramePr>
        <p:xfrm>
          <a:off x="673100" y="1771915"/>
          <a:ext cx="10482580" cy="43378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96905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FF6B5CE-8100-1EE4-209C-820F7CAA82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B73E3546-4195-1F12-55DB-7524B15266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5944FD0-DB78-19BF-D830-91A843786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E712E6-7C9F-4DCD-F3C1-611BD1C14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57200"/>
            <a:ext cx="10579608" cy="1188720"/>
          </a:xfrm>
        </p:spPr>
        <p:txBody>
          <a:bodyPr>
            <a:normAutofit/>
          </a:bodyPr>
          <a:lstStyle/>
          <a:p>
            <a:r>
              <a:rPr lang="en-GB" sz="4000">
                <a:solidFill>
                  <a:schemeClr val="tx2"/>
                </a:solidFill>
                <a:latin typeface="Calibri"/>
                <a:ea typeface="Calibri"/>
                <a:cs typeface="Calibri"/>
              </a:rPr>
              <a:t>Planning</a:t>
            </a:r>
            <a:endParaRPr lang="en-US" sz="4000">
              <a:solidFill>
                <a:schemeClr val="tx2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984D501-131B-F0DA-619B-E23ADD88E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262397" y="134260"/>
            <a:ext cx="3142400" cy="2716805"/>
            <a:chOff x="-305" y="-4155"/>
            <a:chExt cx="2514948" cy="2174333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19EEF43-6C2D-D0D1-F334-43AFE6F40A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0E82166-E60B-7E96-B58D-A0A26D10E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3148BAF-F206-199E-0A15-C64BE6ADDF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7AD231DB-2916-5BB7-E150-896A9863CD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2E99792-15FB-1C78-6C02-B23EA81DAD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5047906"/>
            <a:ext cx="2412221" cy="1810094"/>
            <a:chOff x="-305" y="-1"/>
            <a:chExt cx="3832880" cy="287613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8762B27B-2CFA-3A6B-59F2-DA8C7D2B95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158BAE8D-F4E3-8B19-EEC4-06D4C15394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30C835C-B24E-28C4-353E-E02C07E7B0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6FEFE54-E64E-CB0C-0485-F7DD5A00B3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2" descr="Rural Design Centre">
            <a:extLst>
              <a:ext uri="{FF2B5EF4-FFF2-40B4-BE49-F238E27FC236}">
                <a16:creationId xmlns:a16="http://schemas.microsoft.com/office/drawing/2014/main" id="{C23E83F3-2CBF-DB7B-B789-7FB04FAC5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18169" y="130796"/>
            <a:ext cx="1125723" cy="111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E989754-F6B2-527A-A662-687B537E77E8}"/>
              </a:ext>
            </a:extLst>
          </p:cNvPr>
          <p:cNvSpPr txBox="1">
            <a:spLocks/>
          </p:cNvSpPr>
          <p:nvPr/>
        </p:nvSpPr>
        <p:spPr>
          <a:xfrm>
            <a:off x="6053010" y="2130191"/>
            <a:ext cx="4866396" cy="27737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1100">
              <a:latin typeface="Calibri"/>
              <a:ea typeface="Calibri"/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b="1">
              <a:latin typeface="Arial"/>
              <a:cs typeface="Arial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/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559F4E5A-9A61-041D-5992-F45451730E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7212048"/>
              </p:ext>
            </p:extLst>
          </p:nvPr>
        </p:nvGraphicFramePr>
        <p:xfrm>
          <a:off x="673100" y="1771915"/>
          <a:ext cx="10482580" cy="43378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12551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0DB7949-2365-5F3A-C381-0F320769AD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298472A-82D8-6398-F353-DF9CFB2F0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en-GB" sz="3600">
                <a:solidFill>
                  <a:schemeClr val="tx2"/>
                </a:solidFill>
                <a:latin typeface="Calibri"/>
                <a:ea typeface="Calibri"/>
                <a:cs typeface="Calibri"/>
              </a:rPr>
              <a:t>Funding and revenue</a:t>
            </a:r>
            <a:endParaRPr lang="en-US" sz="360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F4805-CC5A-B8EF-591B-7D925FD29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6062" y="804671"/>
            <a:ext cx="5977362" cy="557854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1600">
                <a:solidFill>
                  <a:schemeClr val="tx2"/>
                </a:solidFill>
              </a:rPr>
              <a:t>When we were planning NCEL we assumed we would need to borrow most of the money to install the equipment. The electricity price of 15 p/kWh reflected the cost of financing the borrowing.</a:t>
            </a:r>
          </a:p>
          <a:p>
            <a:r>
              <a:rPr lang="en-GB" sz="1600">
                <a:solidFill>
                  <a:schemeClr val="tx2"/>
                </a:solidFill>
                <a:latin typeface="Calibri"/>
                <a:ea typeface="Calibri"/>
                <a:cs typeface="Calibri"/>
              </a:rPr>
              <a:t>In the end we have been able to get grant funding for the first 11 buildings. Mix of National Lottery, UKSPF, Energy Savings Trust, NE &amp; Yorkshire Net Zero Hub and Northern </a:t>
            </a:r>
            <a:r>
              <a:rPr lang="en-GB" sz="1600" err="1">
                <a:solidFill>
                  <a:schemeClr val="tx2"/>
                </a:solidFill>
                <a:latin typeface="Calibri"/>
                <a:ea typeface="Calibri"/>
                <a:cs typeface="Calibri"/>
              </a:rPr>
              <a:t>Powergrid</a:t>
            </a:r>
            <a:r>
              <a:rPr lang="en-GB" sz="1600">
                <a:solidFill>
                  <a:schemeClr val="tx2"/>
                </a:solidFill>
                <a:latin typeface="Calibri"/>
                <a:ea typeface="Calibri"/>
                <a:cs typeface="Calibri"/>
              </a:rPr>
              <a:t> Foundation. </a:t>
            </a:r>
          </a:p>
          <a:p>
            <a:r>
              <a:rPr lang="en-GB" sz="1600">
                <a:solidFill>
                  <a:schemeClr val="tx2"/>
                </a:solidFill>
                <a:latin typeface="Calibri"/>
                <a:ea typeface="Calibri"/>
                <a:cs typeface="Calibri"/>
              </a:rPr>
              <a:t>The financial model shows NCEL start to generate a surplus in year 10 with the surplus being a significant amount in the final ten years.</a:t>
            </a:r>
          </a:p>
          <a:p>
            <a:r>
              <a:rPr lang="en-GB" sz="1600">
                <a:solidFill>
                  <a:schemeClr val="tx2"/>
                </a:solidFill>
                <a:latin typeface="Calibri"/>
                <a:ea typeface="Calibri"/>
                <a:cs typeface="Calibri"/>
              </a:rPr>
              <a:t>This needs to be revisited as that was on the basis of borrowing the majority of the funds. </a:t>
            </a:r>
          </a:p>
          <a:p>
            <a:r>
              <a:rPr lang="en-GB" sz="1600">
                <a:solidFill>
                  <a:schemeClr val="tx2"/>
                </a:solidFill>
                <a:latin typeface="Calibri"/>
                <a:ea typeface="Calibri"/>
                <a:cs typeface="Calibri"/>
              </a:rPr>
              <a:t>Have just put a bid into the Borderland Energy Investment Scheme for £1.6 million (54 buildings). Also starting to apply to Wind Farm Community Funds. </a:t>
            </a:r>
          </a:p>
          <a:p>
            <a:r>
              <a:rPr lang="en-GB" sz="1600">
                <a:solidFill>
                  <a:schemeClr val="tx2"/>
                </a:solidFill>
                <a:latin typeface="Calibri"/>
                <a:ea typeface="Calibri"/>
                <a:cs typeface="Calibri"/>
              </a:rPr>
              <a:t>This model fits very well with government ambitions for community energy so hopefully continued funding available.</a:t>
            </a:r>
          </a:p>
          <a:p>
            <a:r>
              <a:rPr lang="en-GB" sz="1600">
                <a:solidFill>
                  <a:schemeClr val="tx2"/>
                </a:solidFill>
                <a:latin typeface="Calibri"/>
                <a:ea typeface="Calibri"/>
                <a:cs typeface="Calibri"/>
              </a:rPr>
              <a:t>Will also consider community share/bond offer when income increases. </a:t>
            </a:r>
          </a:p>
          <a:p>
            <a:pPr marL="0" indent="0">
              <a:buNone/>
            </a:pPr>
            <a:endParaRPr lang="en-GB" sz="1300">
              <a:solidFill>
                <a:schemeClr val="tx2"/>
              </a:solidFill>
            </a:endParaRPr>
          </a:p>
        </p:txBody>
      </p:sp>
      <p:pic>
        <p:nvPicPr>
          <p:cNvPr id="7" name="Picture 2" descr="Rural Design Centre">
            <a:extLst>
              <a:ext uri="{FF2B5EF4-FFF2-40B4-BE49-F238E27FC236}">
                <a16:creationId xmlns:a16="http://schemas.microsoft.com/office/drawing/2014/main" id="{80E1704D-6587-A246-BB25-372B50653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18169" y="130796"/>
            <a:ext cx="1125723" cy="111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41C49BE-4D0B-B042-39AF-16E512A23785}"/>
              </a:ext>
            </a:extLst>
          </p:cNvPr>
          <p:cNvSpPr txBox="1">
            <a:spLocks/>
          </p:cNvSpPr>
          <p:nvPr/>
        </p:nvSpPr>
        <p:spPr>
          <a:xfrm>
            <a:off x="6053010" y="2130191"/>
            <a:ext cx="4866396" cy="27737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1100">
              <a:latin typeface="Calibri"/>
              <a:ea typeface="Calibri"/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b="1">
              <a:latin typeface="Arial"/>
              <a:cs typeface="Arial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1882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6EA4313776204C9974CA33D9C6BA0D" ma:contentTypeVersion="8" ma:contentTypeDescription="Create a new document." ma:contentTypeScope="" ma:versionID="5e382568ada90743ef89046c578f81ab">
  <xsd:schema xmlns:xsd="http://www.w3.org/2001/XMLSchema" xmlns:xs="http://www.w3.org/2001/XMLSchema" xmlns:p="http://schemas.microsoft.com/office/2006/metadata/properties" xmlns:ns2="0fda2364-67f4-4b2d-8f10-7171edf4dff3" xmlns:ns3="d9df142e-f61c-48c4-982c-1fc2bbaecadb" xmlns:ns4="50e80e2d-e8ce-4020-811a-ea9fb19c4a29" targetNamespace="http://schemas.microsoft.com/office/2006/metadata/properties" ma:root="true" ma:fieldsID="94801e1fa1784661308a23132e3d0831" ns2:_="" ns3:_="" ns4:_="">
    <xsd:import namespace="0fda2364-67f4-4b2d-8f10-7171edf4dff3"/>
    <xsd:import namespace="d9df142e-f61c-48c4-982c-1fc2bbaecadb"/>
    <xsd:import namespace="50e80e2d-e8ce-4020-811a-ea9fb19c4a2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lcf76f155ced4ddcb4097134ff3c332f" minOccurs="0"/>
                <xsd:element ref="ns4:TaxCatchAll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da2364-67f4-4b2d-8f10-7171edf4df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df142e-f61c-48c4-982c-1fc2bbaecadb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954f37a-49dd-47d7-ac93-2210c60288f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e80e2d-e8ce-4020-811a-ea9fb19c4a2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3cc3f2f-a396-4123-955e-f6b2e93c45db}" ma:internalName="TaxCatchAll" ma:showField="CatchAllData" ma:web="50e80e2d-e8ce-4020-811a-ea9fb19c4a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9df142e-f61c-48c4-982c-1fc2bbaecadb">
      <Terms xmlns="http://schemas.microsoft.com/office/infopath/2007/PartnerControls"/>
    </lcf76f155ced4ddcb4097134ff3c332f>
    <TaxCatchAll xmlns="50e80e2d-e8ce-4020-811a-ea9fb19c4a29" xsi:nil="true"/>
  </documentManagement>
</p:properties>
</file>

<file path=customXml/itemProps1.xml><?xml version="1.0" encoding="utf-8"?>
<ds:datastoreItem xmlns:ds="http://schemas.openxmlformats.org/officeDocument/2006/customXml" ds:itemID="{D862032D-3A99-4C5F-9969-FBE5A28C4CF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3F0C5AF-947B-4475-908D-0771B3D2A771}">
  <ds:schemaRefs>
    <ds:schemaRef ds:uri="0fda2364-67f4-4b2d-8f10-7171edf4dff3"/>
    <ds:schemaRef ds:uri="50e80e2d-e8ce-4020-811a-ea9fb19c4a29"/>
    <ds:schemaRef ds:uri="d9df142e-f61c-48c4-982c-1fc2bbaecad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9EDCE6E-3748-4456-8661-F3595942292B}">
  <ds:schemaRefs>
    <ds:schemaRef ds:uri="50e80e2d-e8ce-4020-811a-ea9fb19c4a29"/>
    <ds:schemaRef ds:uri="d9df142e-f61c-48c4-982c-1fc2bbaecadb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Application>Microsoft Office PowerPoint</Application>
  <PresentationFormat>Widescreen</PresentationFormat>
  <Slides>14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Community Energy Model</vt:lpstr>
      <vt:lpstr>Northumberland Community Energy Ltd</vt:lpstr>
      <vt:lpstr>Overall aims and rationale for the project</vt:lpstr>
      <vt:lpstr>How it works in practice</vt:lpstr>
      <vt:lpstr>Governance </vt:lpstr>
      <vt:lpstr>Legal Arrangement </vt:lpstr>
      <vt:lpstr>Planning</vt:lpstr>
      <vt:lpstr>Funding and revenue</vt:lpstr>
      <vt:lpstr>Funding and revenue</vt:lpstr>
      <vt:lpstr>Insurance and safety </vt:lpstr>
      <vt:lpstr>Grid connections and island mode </vt:lpstr>
      <vt:lpstr>Sustainable Export Guarantee  </vt:lpstr>
      <vt:lpstr>The process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Cowie</dc:creator>
  <cp:revision>1</cp:revision>
  <dcterms:created xsi:type="dcterms:W3CDTF">2013-07-15T20:26:40Z</dcterms:created>
  <dcterms:modified xsi:type="dcterms:W3CDTF">2025-03-14T15:43:29Z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0x010100B36EA4313776204C9974CA33D9C6BA0D</vt:lpwstr>
  </property>
  <property fmtid="{D5CDD505-2E9C-101B-9397-08002B2CF9AE}" pid="3" name="MediaServiceImageTags">
    <vt:lpwstr/>
  </property>
</Properties>
</file>