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4" r:id="rId6"/>
  </p:sldMasterIdLst>
  <p:notesMasterIdLst>
    <p:notesMasterId r:id="rId13"/>
  </p:notesMasterIdLst>
  <p:sldIdLst>
    <p:sldId id="258" r:id="rId7"/>
    <p:sldId id="615" r:id="rId8"/>
    <p:sldId id="616" r:id="rId9"/>
    <p:sldId id="617" r:id="rId10"/>
    <p:sldId id="613" r:id="rId11"/>
    <p:sldId id="614" r:id="rId12"/>
  </p:sldIdLst>
  <p:sldSz cx="12192000" cy="6858000"/>
  <p:notesSz cx="6669088" cy="9753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6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447" autoAdjust="0"/>
  </p:normalViewPr>
  <p:slideViewPr>
    <p:cSldViewPr snapToGrid="0">
      <p:cViewPr varScale="1">
        <p:scale>
          <a:sx n="55" d="100"/>
          <a:sy n="55" d="100"/>
        </p:scale>
        <p:origin x="1632" y="44"/>
      </p:cViewPr>
      <p:guideLst/>
    </p:cSldViewPr>
  </p:slideViewPr>
  <p:notesTextViewPr>
    <p:cViewPr>
      <p:scale>
        <a:sx n="1" d="1"/>
        <a:sy n="1" d="1"/>
      </p:scale>
      <p:origin x="0" y="0"/>
    </p:cViewPr>
  </p:notesTextViewPr>
  <p:notesViewPr>
    <p:cSldViewPr snapToGrid="0">
      <p:cViewPr varScale="1">
        <p:scale>
          <a:sx n="42" d="100"/>
          <a:sy n="42" d="100"/>
        </p:scale>
        <p:origin x="2912"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viewProps" Target="viewProps.xml"/><Relationship Id="rId10" Type="http://schemas.openxmlformats.org/officeDocument/2006/relationships/slide" Target="slides/slide4.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ona Christian" userId="a0b25784-2b9a-443f-bc03-f8564e241c34" providerId="ADAL" clId="{68D6D088-94C4-4CB3-A918-9FB4DEB63180}"/>
    <pc:docChg chg="modSld">
      <pc:chgData name="Fiona Christian" userId="a0b25784-2b9a-443f-bc03-f8564e241c34" providerId="ADAL" clId="{68D6D088-94C4-4CB3-A918-9FB4DEB63180}" dt="2025-03-26T15:19:41.499" v="0" actId="27309"/>
      <pc:docMkLst>
        <pc:docMk/>
      </pc:docMkLst>
      <pc:sldChg chg="addSp modSp mod">
        <pc:chgData name="Fiona Christian" userId="a0b25784-2b9a-443f-bc03-f8564e241c34" providerId="ADAL" clId="{68D6D088-94C4-4CB3-A918-9FB4DEB63180}" dt="2025-03-26T15:19:41.499" v="0" actId="27309"/>
        <pc:sldMkLst>
          <pc:docMk/>
          <pc:sldMk cId="3289459473" sldId="258"/>
        </pc:sldMkLst>
        <pc:graphicFrameChg chg="add modGraphic">
          <ac:chgData name="Fiona Christian" userId="a0b25784-2b9a-443f-bc03-f8564e241c34" providerId="ADAL" clId="{68D6D088-94C4-4CB3-A918-9FB4DEB63180}" dt="2025-03-26T15:19:41.499" v="0" actId="27309"/>
          <ac:graphicFrameMkLst>
            <pc:docMk/>
            <pc:sldMk cId="3289459473" sldId="258"/>
            <ac:graphicFrameMk id="6" creationId="{BE6332E3-8059-F087-5910-FC5F9BFBFB30}"/>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8B0F862E-1E17-41A5-8079-900A0D9338C6}" type="datetimeFigureOut">
              <a:rPr lang="en-GB" smtClean="0"/>
              <a:t>26/03/2025</a:t>
            </a:fld>
            <a:endParaRPr lang="en-GB"/>
          </a:p>
        </p:txBody>
      </p:sp>
      <p:sp>
        <p:nvSpPr>
          <p:cNvPr id="4" name="Slide Image Placeholder 3"/>
          <p:cNvSpPr>
            <a:spLocks noGrp="1" noRot="1" noChangeAspect="1"/>
          </p:cNvSpPr>
          <p:nvPr>
            <p:ph type="sldImg" idx="2"/>
          </p:nvPr>
        </p:nvSpPr>
        <p:spPr>
          <a:xfrm>
            <a:off x="407988" y="1219200"/>
            <a:ext cx="5853112" cy="32924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F473A43F-81B8-4903-B45D-13ACFCF049D3}" type="slidenum">
              <a:rPr lang="en-GB" smtClean="0"/>
              <a:t>‹#›</a:t>
            </a:fld>
            <a:endParaRPr lang="en-GB"/>
          </a:p>
        </p:txBody>
      </p:sp>
    </p:spTree>
    <p:extLst>
      <p:ext uri="{BB962C8B-B14F-4D97-AF65-F5344CB8AC3E}">
        <p14:creationId xmlns:p14="http://schemas.microsoft.com/office/powerpoint/2010/main" val="3017060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a:t>
            </a:r>
          </a:p>
          <a:p>
            <a:r>
              <a:rPr lang="en-GB" dirty="0"/>
              <a:t>I am FC</a:t>
            </a:r>
          </a:p>
          <a:p>
            <a:endParaRPr lang="en-GB" dirty="0"/>
          </a:p>
          <a:p>
            <a:r>
              <a:rPr lang="en-GB" dirty="0"/>
              <a:t>Toilets</a:t>
            </a:r>
          </a:p>
          <a:p>
            <a:r>
              <a:rPr lang="en-GB" dirty="0"/>
              <a:t>Photos</a:t>
            </a:r>
          </a:p>
          <a:p>
            <a:r>
              <a:rPr lang="en-GB" dirty="0"/>
              <a:t>Fire drill and muster point </a:t>
            </a:r>
          </a:p>
          <a:p>
            <a:endParaRPr lang="en-GB" dirty="0"/>
          </a:p>
          <a:p>
            <a:r>
              <a:rPr lang="en-GB" dirty="0"/>
              <a:t>DCA is LIO for CD – working with VCSOs across the county supporting them through training, networks, IAG and by reflecting/ feeding back the concerns and priorities of all sorts of </a:t>
            </a:r>
            <a:r>
              <a:rPr lang="en-GB" dirty="0" err="1"/>
              <a:t>cmty</a:t>
            </a:r>
            <a:r>
              <a:rPr lang="en-GB" dirty="0"/>
              <a:t> organisations to decision makers and funders </a:t>
            </a:r>
          </a:p>
          <a:p>
            <a:endParaRPr lang="en-GB" dirty="0"/>
          </a:p>
          <a:p>
            <a:r>
              <a:rPr lang="en-GB" dirty="0"/>
              <a:t>Probs most people here for the solar panels but before then looking at VH week</a:t>
            </a:r>
          </a:p>
          <a:p>
            <a:endParaRPr lang="en-GB" dirty="0"/>
          </a:p>
        </p:txBody>
      </p:sp>
      <p:sp>
        <p:nvSpPr>
          <p:cNvPr id="4" name="Slide Number Placeholder 3"/>
          <p:cNvSpPr>
            <a:spLocks noGrp="1"/>
          </p:cNvSpPr>
          <p:nvPr>
            <p:ph type="sldNum" sz="quarter" idx="5"/>
          </p:nvPr>
        </p:nvSpPr>
        <p:spPr/>
        <p:txBody>
          <a:bodyPr/>
          <a:lstStyle/>
          <a:p>
            <a:fld id="{F473A43F-81B8-4903-B45D-13ACFCF049D3}" type="slidenum">
              <a:rPr lang="en-GB" smtClean="0"/>
              <a:t>1</a:t>
            </a:fld>
            <a:endParaRPr lang="en-GB"/>
          </a:p>
        </p:txBody>
      </p:sp>
    </p:spTree>
    <p:extLst>
      <p:ext uri="{BB962C8B-B14F-4D97-AF65-F5344CB8AC3E}">
        <p14:creationId xmlns:p14="http://schemas.microsoft.com/office/powerpoint/2010/main" val="2171225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854075"/>
            <a:ext cx="5849938" cy="3290888"/>
          </a:xfrm>
        </p:spPr>
      </p:sp>
      <p:sp>
        <p:nvSpPr>
          <p:cNvPr id="3" name="Notes Placeholder 2"/>
          <p:cNvSpPr>
            <a:spLocks noGrp="1"/>
          </p:cNvSpPr>
          <p:nvPr>
            <p:ph type="body" idx="1"/>
          </p:nvPr>
        </p:nvSpPr>
        <p:spPr>
          <a:xfrm>
            <a:off x="666909" y="4255008"/>
            <a:ext cx="5335270" cy="5059681"/>
          </a:xfrm>
        </p:spPr>
        <p:txBody>
          <a:bodyPr/>
          <a:lstStyle/>
          <a:p>
            <a:r>
              <a:rPr lang="en-GB" dirty="0"/>
              <a:t>Village halls and other similar community buildings = vibrant focus of community life, offering spaces for local people to come together for social, leisure and wellbeing activities and providing local information &amp; help.</a:t>
            </a:r>
          </a:p>
          <a:p>
            <a:endParaRPr lang="en-GB" dirty="0"/>
          </a:p>
          <a:p>
            <a:r>
              <a:rPr lang="en-GB" dirty="0"/>
              <a:t>VH = old fashioned term –  not used much in Co D –we say </a:t>
            </a:r>
            <a:r>
              <a:rPr lang="en-GB" dirty="0" err="1"/>
              <a:t>cmty</a:t>
            </a:r>
            <a:r>
              <a:rPr lang="en-GB" dirty="0"/>
              <a:t> </a:t>
            </a:r>
            <a:r>
              <a:rPr lang="en-GB" dirty="0" err="1"/>
              <a:t>blgs</a:t>
            </a:r>
            <a:r>
              <a:rPr lang="en-GB" dirty="0"/>
              <a:t>/spaces</a:t>
            </a:r>
          </a:p>
          <a:p>
            <a:r>
              <a:rPr lang="en-GB" dirty="0"/>
              <a:t>In Co D we have over </a:t>
            </a:r>
            <a:r>
              <a:rPr lang="en-GB" dirty="0">
                <a:solidFill>
                  <a:srgbClr val="FF0000"/>
                </a:solidFill>
              </a:rPr>
              <a:t>200</a:t>
            </a:r>
            <a:r>
              <a:rPr lang="en-GB" dirty="0"/>
              <a:t> charitable </a:t>
            </a:r>
            <a:r>
              <a:rPr lang="en-GB" dirty="0" err="1"/>
              <a:t>cmty</a:t>
            </a:r>
            <a:r>
              <a:rPr lang="en-GB" dirty="0"/>
              <a:t> bldgs. ( plus probs another 200 church bldgs. and communal rooms.) located in villages, small towns and in a handful of larger settlements –each with their own characteristics and priorities – some of you are emergency resilience hubs ready to meet the challenges of severe weather events, some of  you focus on activities to reduce social isolation  e.g. for older people in your place, and some of you concentrate on tackling food poverty or health issues, through a variety of programmes and sessions. All of you offer a place to get together for leisure activities and many of you offer all these services and more.</a:t>
            </a:r>
          </a:p>
          <a:p>
            <a:endParaRPr lang="en-GB" dirty="0"/>
          </a:p>
          <a:p>
            <a:r>
              <a:rPr lang="en-GB" dirty="0"/>
              <a:t>One of the things you all have in common is that your centres could not exist without your volunteers.  Across England there are  more than 10,000 VH and community centres in England. 88% of these are run almost entirely by volunteers.</a:t>
            </a:r>
          </a:p>
          <a:p>
            <a:endParaRPr lang="en-GB" dirty="0"/>
          </a:p>
          <a:p>
            <a:r>
              <a:rPr lang="en-GB" dirty="0"/>
              <a:t>VH week - celebration of the volunteers who keep open these vital places for community get togethers and local activities in the heart of their communities</a:t>
            </a:r>
          </a:p>
          <a:p>
            <a:r>
              <a:rPr lang="en-GB" dirty="0"/>
              <a:t>Poem – spot the local village halls</a:t>
            </a:r>
          </a:p>
          <a:p>
            <a:pPr marL="171450" indent="-171450">
              <a:buFont typeface="Arial" panose="020B0604020202020204" pitchFamily="34" charset="0"/>
              <a:buChar char="•"/>
            </a:pPr>
            <a:r>
              <a:rPr lang="en-GB" dirty="0"/>
              <a:t>Great Aycliffe/ Ferryhill and Dean Bank Literary Institute/Cornerstones CLS</a:t>
            </a:r>
          </a:p>
          <a:p>
            <a:pPr marL="171450" indent="-171450">
              <a:buFont typeface="Arial" panose="020B0604020202020204" pitchFamily="34" charset="0"/>
              <a:buChar char="•"/>
            </a:pPr>
            <a:r>
              <a:rPr lang="en-GB" dirty="0"/>
              <a:t>Resources – information table including best practice guides, link to the CD Volunteer Platform</a:t>
            </a:r>
          </a:p>
        </p:txBody>
      </p:sp>
    </p:spTree>
    <p:extLst>
      <p:ext uri="{BB962C8B-B14F-4D97-AF65-F5344CB8AC3E}">
        <p14:creationId xmlns:p14="http://schemas.microsoft.com/office/powerpoint/2010/main" val="3723964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1219200"/>
            <a:ext cx="5853112" cy="3292475"/>
          </a:xfrm>
        </p:spPr>
      </p:sp>
      <p:sp>
        <p:nvSpPr>
          <p:cNvPr id="3" name="Notes Placeholder 2"/>
          <p:cNvSpPr>
            <a:spLocks noGrp="1"/>
          </p:cNvSpPr>
          <p:nvPr>
            <p:ph type="body" idx="1"/>
          </p:nvPr>
        </p:nvSpPr>
        <p:spPr/>
        <p:txBody>
          <a:bodyPr/>
          <a:lstStyle/>
          <a:p>
            <a:r>
              <a:rPr lang="en-GB" dirty="0">
                <a:latin typeface="Gill Sans MT" panose="020B0502020104020203" pitchFamily="34" charset="0"/>
                <a:ea typeface="Calibri" panose="020F0502020204030204" pitchFamily="34" charset="0"/>
                <a:cs typeface="Times New Roman" panose="02020603050405020304" pitchFamily="18" charset="0"/>
              </a:rPr>
              <a:t>Support</a:t>
            </a:r>
            <a:r>
              <a:rPr lang="en-GB" sz="1200" dirty="0">
                <a:effectLst/>
                <a:latin typeface="Gill Sans MT" panose="020B0502020104020203" pitchFamily="34" charset="0"/>
                <a:ea typeface="Calibri" panose="020F0502020204030204" pitchFamily="34" charset="0"/>
                <a:cs typeface="Times New Roman" panose="02020603050405020304" pitchFamily="18" charset="0"/>
              </a:rPr>
              <a:t> for volunteers who carry responsibility for community buildings and village halls to them in their development and to realise local ambitions, especially in relation to energy efficiency measures and carbon reduction. </a:t>
            </a:r>
          </a:p>
          <a:p>
            <a:endParaRPr lang="en-GB" dirty="0"/>
          </a:p>
          <a:p>
            <a:r>
              <a:rPr lang="en-GB" dirty="0"/>
              <a:t>CBEEG –50 grants given out since 2022 - a few grants left £5k</a:t>
            </a:r>
          </a:p>
          <a:p>
            <a:endParaRPr lang="en-GB" dirty="0"/>
          </a:p>
          <a:p>
            <a:r>
              <a:rPr lang="en-GB" dirty="0" err="1"/>
              <a:t>CoSP</a:t>
            </a:r>
            <a:r>
              <a:rPr lang="en-GB" dirty="0"/>
              <a:t> 2 year programme 23 -25</a:t>
            </a:r>
          </a:p>
          <a:p>
            <a:r>
              <a:rPr lang="en-GB" dirty="0"/>
              <a:t>13 capital projects including heating systems, roofs, windows, doors and solar panels</a:t>
            </a:r>
          </a:p>
          <a:p>
            <a:r>
              <a:rPr lang="en-GB" b="1" dirty="0"/>
              <a:t>Support to remove barriers to getting capital funding</a:t>
            </a:r>
          </a:p>
          <a:p>
            <a:r>
              <a:rPr lang="en-GB" dirty="0"/>
              <a:t>2 x building appraisals</a:t>
            </a:r>
          </a:p>
          <a:p>
            <a:r>
              <a:rPr lang="en-GB" dirty="0"/>
              <a:t>4 x legal fees</a:t>
            </a:r>
          </a:p>
          <a:p>
            <a:endParaRPr lang="en-GB" dirty="0"/>
          </a:p>
          <a:p>
            <a:r>
              <a:rPr lang="en-GB" dirty="0"/>
              <a:t>157 community organisations supported</a:t>
            </a:r>
          </a:p>
          <a:p>
            <a:endParaRPr lang="en-GB" dirty="0"/>
          </a:p>
          <a:p>
            <a:r>
              <a:rPr lang="en-GB" dirty="0"/>
              <a:t>Further 2 year programme agreed in principle - details tbc (see DCA website)</a:t>
            </a:r>
          </a:p>
          <a:p>
            <a:r>
              <a:rPr lang="en-GB" dirty="0"/>
              <a:t>Potential for a small number of capital projects in next round</a:t>
            </a:r>
          </a:p>
        </p:txBody>
      </p:sp>
      <p:sp>
        <p:nvSpPr>
          <p:cNvPr id="4" name="Slide Number Placeholder 3"/>
          <p:cNvSpPr>
            <a:spLocks noGrp="1"/>
          </p:cNvSpPr>
          <p:nvPr>
            <p:ph type="sldNum" sz="quarter" idx="5"/>
          </p:nvPr>
        </p:nvSpPr>
        <p:spPr/>
        <p:txBody>
          <a:bodyPr/>
          <a:lstStyle/>
          <a:p>
            <a:fld id="{F473A43F-81B8-4903-B45D-13ACFCF049D3}" type="slidenum">
              <a:rPr lang="en-GB" smtClean="0"/>
              <a:t>3</a:t>
            </a:fld>
            <a:endParaRPr lang="en-GB"/>
          </a:p>
        </p:txBody>
      </p:sp>
    </p:spTree>
    <p:extLst>
      <p:ext uri="{BB962C8B-B14F-4D97-AF65-F5344CB8AC3E}">
        <p14:creationId xmlns:p14="http://schemas.microsoft.com/office/powerpoint/2010/main" val="1616653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Practical help for people who carry responsibility for community buildings:</a:t>
            </a:r>
          </a:p>
          <a:p>
            <a:r>
              <a:rPr lang="en-GB" dirty="0"/>
              <a:t>Funding applications for capital grants will </a:t>
            </a:r>
          </a:p>
        </p:txBody>
      </p:sp>
      <p:sp>
        <p:nvSpPr>
          <p:cNvPr id="4" name="Slide Number Placeholder 3"/>
          <p:cNvSpPr>
            <a:spLocks noGrp="1"/>
          </p:cNvSpPr>
          <p:nvPr>
            <p:ph type="sldNum" sz="quarter" idx="5"/>
          </p:nvPr>
        </p:nvSpPr>
        <p:spPr/>
        <p:txBody>
          <a:bodyPr/>
          <a:lstStyle/>
          <a:p>
            <a:fld id="{F473A43F-81B8-4903-B45D-13ACFCF049D3}" type="slidenum">
              <a:rPr lang="en-GB" smtClean="0"/>
              <a:t>4</a:t>
            </a:fld>
            <a:endParaRPr lang="en-GB"/>
          </a:p>
        </p:txBody>
      </p:sp>
    </p:spTree>
    <p:extLst>
      <p:ext uri="{BB962C8B-B14F-4D97-AF65-F5344CB8AC3E}">
        <p14:creationId xmlns:p14="http://schemas.microsoft.com/office/powerpoint/2010/main" val="1446232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76A487DA-9131-CE5E-65D7-3E090AE9FE5D}"/>
            </a:ext>
          </a:extLst>
        </p:cNvPr>
        <p:cNvGrpSpPr/>
        <p:nvPr/>
      </p:nvGrpSpPr>
      <p:grpSpPr>
        <a:xfrm>
          <a:off x="0" y="0"/>
          <a:ext cx="0" cy="0"/>
          <a:chOff x="0" y="0"/>
          <a:chExt cx="0" cy="0"/>
        </a:xfrm>
      </p:grpSpPr>
      <p:sp>
        <p:nvSpPr>
          <p:cNvPr id="7170" name="Rectangle 6">
            <a:extLst>
              <a:ext uri="{FF2B5EF4-FFF2-40B4-BE49-F238E27FC236}">
                <a16:creationId xmlns:a16="http://schemas.microsoft.com/office/drawing/2014/main" id="{226CCA07-DCD9-C820-5163-BE6311679BA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AD04D032-35FA-4507-9BD9-C45B555487F0}" type="slidenum">
              <a:rPr kumimoji="0" lang="en-GB"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rPr>
              <a:pPr marL="0" marR="0" lvl="0" indent="0" algn="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5</a:t>
            </a:fld>
            <a:endParaRPr kumimoji="0" lang="en-GB"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7171" name="Rectangle 1">
            <a:extLst>
              <a:ext uri="{FF2B5EF4-FFF2-40B4-BE49-F238E27FC236}">
                <a16:creationId xmlns:a16="http://schemas.microsoft.com/office/drawing/2014/main" id="{CAE87963-A67F-097E-B44E-B30814EB8012}"/>
              </a:ext>
            </a:extLst>
          </p:cNvPr>
          <p:cNvSpPr>
            <a:spLocks noGrp="1" noRot="1" noChangeAspect="1" noChangeArrowheads="1" noTextEdit="1"/>
          </p:cNvSpPr>
          <p:nvPr>
            <p:ph type="sldImg"/>
          </p:nvPr>
        </p:nvSpPr>
        <p:spPr>
          <a:xfrm>
            <a:off x="-177800" y="923925"/>
            <a:ext cx="7024688" cy="395287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72" name="Rectangle 2">
            <a:extLst>
              <a:ext uri="{FF2B5EF4-FFF2-40B4-BE49-F238E27FC236}">
                <a16:creationId xmlns:a16="http://schemas.microsoft.com/office/drawing/2014/main" id="{7D575252-7C9E-A69C-1C2B-0CCB1F332234}"/>
              </a:ext>
            </a:extLst>
          </p:cNvPr>
          <p:cNvSpPr>
            <a:spLocks noGrp="1" noChangeArrowheads="1"/>
          </p:cNvSpPr>
          <p:nvPr>
            <p:ph type="body" idx="1"/>
          </p:nvPr>
        </p:nvSpPr>
        <p:spPr>
          <a:xfrm>
            <a:off x="211497" y="5313680"/>
            <a:ext cx="6309389" cy="282363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kumimoji="0" lang="en-GB" sz="1200" b="0" i="0" u="none" strike="noStrike" kern="0" cap="none" spc="0" normalizeH="0" baseline="0" noProof="0" dirty="0">
                <a:ln>
                  <a:noFill/>
                </a:ln>
                <a:effectLst/>
                <a:uLnTx/>
                <a:uFillTx/>
                <a:latin typeface="Arial"/>
                <a:ea typeface="+mn-ea"/>
              </a:rPr>
              <a:t>Community buildings energy company with RDC</a:t>
            </a:r>
          </a:p>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549352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473A43F-81B8-4903-B45D-13ACFCF049D3}" type="slidenum">
              <a:rPr lang="en-GB" smtClean="0"/>
              <a:t>6</a:t>
            </a:fld>
            <a:endParaRPr lang="en-GB"/>
          </a:p>
        </p:txBody>
      </p:sp>
    </p:spTree>
    <p:extLst>
      <p:ext uri="{BB962C8B-B14F-4D97-AF65-F5344CB8AC3E}">
        <p14:creationId xmlns:p14="http://schemas.microsoft.com/office/powerpoint/2010/main" val="40317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file:///F:\DCA\DCA_pp_image2.jpg" TargetMode="External"/><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B4753-9F48-4C74-AE7A-371C2B1094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E4FD5E8-7B13-4734-8D46-141DFEF7A9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68FAED2-9423-47B0-9293-D536E106A73E}"/>
              </a:ext>
            </a:extLst>
          </p:cNvPr>
          <p:cNvSpPr>
            <a:spLocks noGrp="1"/>
          </p:cNvSpPr>
          <p:nvPr>
            <p:ph type="dt" sz="half" idx="10"/>
          </p:nvPr>
        </p:nvSpPr>
        <p:spPr/>
        <p:txBody>
          <a:bodyPr/>
          <a:lstStyle/>
          <a:p>
            <a:fld id="{2BBA88AB-8273-45AC-B4C6-ADF947C2E995}" type="datetimeFigureOut">
              <a:rPr lang="en-GB" smtClean="0"/>
              <a:t>26/03/2025</a:t>
            </a:fld>
            <a:endParaRPr lang="en-GB"/>
          </a:p>
        </p:txBody>
      </p:sp>
      <p:sp>
        <p:nvSpPr>
          <p:cNvPr id="5" name="Footer Placeholder 4">
            <a:extLst>
              <a:ext uri="{FF2B5EF4-FFF2-40B4-BE49-F238E27FC236}">
                <a16:creationId xmlns:a16="http://schemas.microsoft.com/office/drawing/2014/main" id="{E17EF4A9-F921-485A-83BE-FDD2F57577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2E740C-1760-4EFB-8A82-DA5FF9E99B32}"/>
              </a:ext>
            </a:extLst>
          </p:cNvPr>
          <p:cNvSpPr>
            <a:spLocks noGrp="1"/>
          </p:cNvSpPr>
          <p:nvPr>
            <p:ph type="sldNum" sz="quarter" idx="12"/>
          </p:nvPr>
        </p:nvSpPr>
        <p:spPr/>
        <p:txBody>
          <a:bodyPr/>
          <a:lstStyle/>
          <a:p>
            <a:fld id="{33A29073-969C-4F78-8A37-FA059A998471}" type="slidenum">
              <a:rPr lang="en-GB" smtClean="0"/>
              <a:t>‹#›</a:t>
            </a:fld>
            <a:endParaRPr lang="en-GB"/>
          </a:p>
        </p:txBody>
      </p:sp>
    </p:spTree>
    <p:extLst>
      <p:ext uri="{BB962C8B-B14F-4D97-AF65-F5344CB8AC3E}">
        <p14:creationId xmlns:p14="http://schemas.microsoft.com/office/powerpoint/2010/main" val="63704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2752-D88D-421F-A290-546E468F444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2EAB7D7-1C89-41C5-92E7-E3091714A3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D6DB1A-0C05-4A29-974F-4E8CBD77C09B}"/>
              </a:ext>
            </a:extLst>
          </p:cNvPr>
          <p:cNvSpPr>
            <a:spLocks noGrp="1"/>
          </p:cNvSpPr>
          <p:nvPr>
            <p:ph type="dt" sz="half" idx="10"/>
          </p:nvPr>
        </p:nvSpPr>
        <p:spPr/>
        <p:txBody>
          <a:bodyPr/>
          <a:lstStyle/>
          <a:p>
            <a:fld id="{2BBA88AB-8273-45AC-B4C6-ADF947C2E995}" type="datetimeFigureOut">
              <a:rPr lang="en-GB" smtClean="0"/>
              <a:t>26/03/2025</a:t>
            </a:fld>
            <a:endParaRPr lang="en-GB"/>
          </a:p>
        </p:txBody>
      </p:sp>
      <p:sp>
        <p:nvSpPr>
          <p:cNvPr id="5" name="Footer Placeholder 4">
            <a:extLst>
              <a:ext uri="{FF2B5EF4-FFF2-40B4-BE49-F238E27FC236}">
                <a16:creationId xmlns:a16="http://schemas.microsoft.com/office/drawing/2014/main" id="{ED998C26-DAB4-428D-B585-E9776F5684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9EA7CC-FAD5-4953-8C68-95D5BD0AF9CA}"/>
              </a:ext>
            </a:extLst>
          </p:cNvPr>
          <p:cNvSpPr>
            <a:spLocks noGrp="1"/>
          </p:cNvSpPr>
          <p:nvPr>
            <p:ph type="sldNum" sz="quarter" idx="12"/>
          </p:nvPr>
        </p:nvSpPr>
        <p:spPr/>
        <p:txBody>
          <a:bodyPr/>
          <a:lstStyle/>
          <a:p>
            <a:fld id="{33A29073-969C-4F78-8A37-FA059A998471}" type="slidenum">
              <a:rPr lang="en-GB" smtClean="0"/>
              <a:t>‹#›</a:t>
            </a:fld>
            <a:endParaRPr lang="en-GB"/>
          </a:p>
        </p:txBody>
      </p:sp>
    </p:spTree>
    <p:extLst>
      <p:ext uri="{BB962C8B-B14F-4D97-AF65-F5344CB8AC3E}">
        <p14:creationId xmlns:p14="http://schemas.microsoft.com/office/powerpoint/2010/main" val="3990127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D6FC0F-CD60-4827-BFC0-BB7C9948CC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FF0F5CA-5211-4F25-B350-912E290D20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A24E29-36E4-4D8E-98ED-110DE78D7E20}"/>
              </a:ext>
            </a:extLst>
          </p:cNvPr>
          <p:cNvSpPr>
            <a:spLocks noGrp="1"/>
          </p:cNvSpPr>
          <p:nvPr>
            <p:ph type="dt" sz="half" idx="10"/>
          </p:nvPr>
        </p:nvSpPr>
        <p:spPr/>
        <p:txBody>
          <a:bodyPr/>
          <a:lstStyle/>
          <a:p>
            <a:fld id="{2BBA88AB-8273-45AC-B4C6-ADF947C2E995}" type="datetimeFigureOut">
              <a:rPr lang="en-GB" smtClean="0"/>
              <a:t>26/03/2025</a:t>
            </a:fld>
            <a:endParaRPr lang="en-GB"/>
          </a:p>
        </p:txBody>
      </p:sp>
      <p:sp>
        <p:nvSpPr>
          <p:cNvPr id="5" name="Footer Placeholder 4">
            <a:extLst>
              <a:ext uri="{FF2B5EF4-FFF2-40B4-BE49-F238E27FC236}">
                <a16:creationId xmlns:a16="http://schemas.microsoft.com/office/drawing/2014/main" id="{5561EBE3-19F8-446C-AF62-A4111B3C2E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B2FA43-7D37-4DEF-A0CD-F916CEB9CC28}"/>
              </a:ext>
            </a:extLst>
          </p:cNvPr>
          <p:cNvSpPr>
            <a:spLocks noGrp="1"/>
          </p:cNvSpPr>
          <p:nvPr>
            <p:ph type="sldNum" sz="quarter" idx="12"/>
          </p:nvPr>
        </p:nvSpPr>
        <p:spPr/>
        <p:txBody>
          <a:bodyPr/>
          <a:lstStyle/>
          <a:p>
            <a:fld id="{33A29073-969C-4F78-8A37-FA059A998471}" type="slidenum">
              <a:rPr lang="en-GB" smtClean="0"/>
              <a:t>‹#›</a:t>
            </a:fld>
            <a:endParaRPr lang="en-GB"/>
          </a:p>
        </p:txBody>
      </p:sp>
    </p:spTree>
    <p:extLst>
      <p:ext uri="{BB962C8B-B14F-4D97-AF65-F5344CB8AC3E}">
        <p14:creationId xmlns:p14="http://schemas.microsoft.com/office/powerpoint/2010/main" val="3434187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921" y="2129984"/>
            <a:ext cx="10364160" cy="1470394"/>
          </a:xfrm>
        </p:spPr>
        <p:txBody>
          <a:bodyPr/>
          <a:lstStyle/>
          <a:p>
            <a:r>
              <a:rPr lang="en-US"/>
              <a:t>Click to edit Master title style</a:t>
            </a:r>
            <a:endParaRPr lang="en-GB"/>
          </a:p>
        </p:txBody>
      </p:sp>
      <p:sp>
        <p:nvSpPr>
          <p:cNvPr id="3" name="Subtitle 2"/>
          <p:cNvSpPr>
            <a:spLocks noGrp="1"/>
          </p:cNvSpPr>
          <p:nvPr>
            <p:ph type="subTitle" idx="1"/>
          </p:nvPr>
        </p:nvSpPr>
        <p:spPr>
          <a:xfrm>
            <a:off x="1829761" y="3885528"/>
            <a:ext cx="8534399" cy="1752664"/>
          </a:xfrm>
        </p:spPr>
        <p:txBody>
          <a:bodyPr/>
          <a:lstStyle>
            <a:lvl1pPr marL="0" indent="0" algn="ctr">
              <a:buNone/>
              <a:defRPr/>
            </a:lvl1pPr>
            <a:lvl2pPr marL="414772" indent="0" algn="ctr">
              <a:buNone/>
              <a:defRPr/>
            </a:lvl2pPr>
            <a:lvl3pPr marL="829544" indent="0" algn="ctr">
              <a:buNone/>
              <a:defRPr/>
            </a:lvl3pPr>
            <a:lvl4pPr marL="1244316" indent="0" algn="ctr">
              <a:buNone/>
              <a:defRPr/>
            </a:lvl4pPr>
            <a:lvl5pPr marL="1659087" indent="0" algn="ctr">
              <a:buNone/>
              <a:defRPr/>
            </a:lvl5pPr>
            <a:lvl6pPr marL="2073859" indent="0" algn="ctr">
              <a:buNone/>
              <a:defRPr/>
            </a:lvl6pPr>
            <a:lvl7pPr marL="2488631" indent="0" algn="ctr">
              <a:buNone/>
              <a:defRPr/>
            </a:lvl7pPr>
            <a:lvl8pPr marL="2903403" indent="0" algn="ctr">
              <a:buNone/>
              <a:defRPr/>
            </a:lvl8pPr>
            <a:lvl9pPr marL="3318175"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864D1D1F-6E3E-4BB4-15E8-2AEE24DB6055}"/>
              </a:ext>
            </a:extLst>
          </p:cNvPr>
          <p:cNvSpPr>
            <a:spLocks noGrp="1" noChangeArrowheads="1"/>
          </p:cNvSpPr>
          <p:nvPr>
            <p:ph type="dt"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7A9D4581-FE2A-CB7C-2862-5377FC038304}"/>
              </a:ext>
            </a:extLst>
          </p:cNvPr>
          <p:cNvSpPr>
            <a:spLocks noGrp="1" noChangeArrowheads="1"/>
          </p:cNvSpPr>
          <p:nvPr>
            <p:ph type="ft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29B497DF-07AC-5290-D792-A56EA2461DDD}"/>
              </a:ext>
            </a:extLst>
          </p:cNvPr>
          <p:cNvSpPr>
            <a:spLocks noGrp="1" noChangeArrowheads="1"/>
          </p:cNvSpPr>
          <p:nvPr>
            <p:ph type="sldNum" idx="12"/>
          </p:nvPr>
        </p:nvSpPr>
        <p:spPr>
          <a:ln/>
        </p:spPr>
        <p:txBody>
          <a:bodyPr/>
          <a:lstStyle>
            <a:lvl1pPr>
              <a:defRPr/>
            </a:lvl1pPr>
          </a:lstStyle>
          <a:p>
            <a:pPr>
              <a:defRPr/>
            </a:pPr>
            <a:fld id="{A0C59F3C-6CFB-4733-A976-63860493DCCE}" type="slidenum">
              <a:rPr lang="en-GB" altLang="en-US"/>
              <a:pPr>
                <a:defRPr/>
              </a:pPr>
              <a:t>‹#›</a:t>
            </a:fld>
            <a:endParaRPr lang="en-GB" altLang="en-US"/>
          </a:p>
        </p:txBody>
      </p:sp>
    </p:spTree>
    <p:extLst>
      <p:ext uri="{BB962C8B-B14F-4D97-AF65-F5344CB8AC3E}">
        <p14:creationId xmlns:p14="http://schemas.microsoft.com/office/powerpoint/2010/main" val="1776106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descr="F:\DCA\DCA_pp_image2.jpg">
            <a:extLst>
              <a:ext uri="{FF2B5EF4-FFF2-40B4-BE49-F238E27FC236}">
                <a16:creationId xmlns:a16="http://schemas.microsoft.com/office/drawing/2014/main" id="{5660364D-7767-4ECF-193C-95DAFF923DE3}"/>
              </a:ext>
            </a:extLst>
          </p:cNvPr>
          <p:cNvPicPr>
            <a:picLocks noChangeAspect="1"/>
          </p:cNvPicPr>
          <p:nvPr userDrawn="1"/>
        </p:nvPicPr>
        <p:blipFill>
          <a:blip r:embed="rId2" r:link="rId3">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rgbClr val="71B84E"/>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sz="2177">
                <a:solidFill>
                  <a:srgbClr val="005672"/>
                </a:solidFill>
              </a:defRPr>
            </a:lvl1pPr>
            <a:lvl2pPr>
              <a:defRPr sz="2177">
                <a:solidFill>
                  <a:srgbClr val="005672"/>
                </a:solidFill>
              </a:defRPr>
            </a:lvl2pPr>
            <a:lvl3pPr>
              <a:defRPr sz="2177">
                <a:solidFill>
                  <a:srgbClr val="005672"/>
                </a:solidFill>
              </a:defRPr>
            </a:lvl3pPr>
            <a:lvl4pPr>
              <a:defRPr sz="2177">
                <a:solidFill>
                  <a:srgbClr val="005672"/>
                </a:solidFill>
              </a:defRPr>
            </a:lvl4pPr>
            <a:lvl5pPr>
              <a:defRPr sz="2177">
                <a:solidFill>
                  <a:srgbClr val="00567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3">
            <a:extLst>
              <a:ext uri="{FF2B5EF4-FFF2-40B4-BE49-F238E27FC236}">
                <a16:creationId xmlns:a16="http://schemas.microsoft.com/office/drawing/2014/main" id="{33409D7E-2895-5E27-710F-B6AFB72C21C5}"/>
              </a:ext>
            </a:extLst>
          </p:cNvPr>
          <p:cNvSpPr>
            <a:spLocks noGrp="1"/>
          </p:cNvSpPr>
          <p:nvPr>
            <p:ph type="dt" idx="10"/>
          </p:nvPr>
        </p:nvSpPr>
        <p:spPr/>
        <p:txBody>
          <a:bodyPr/>
          <a:lstStyle>
            <a:lvl1pPr>
              <a:defRPr/>
            </a:lvl1pPr>
          </a:lstStyle>
          <a:p>
            <a:pPr>
              <a:defRPr/>
            </a:pPr>
            <a:endParaRPr lang="en-GB" altLang="en-US"/>
          </a:p>
        </p:txBody>
      </p:sp>
      <p:sp>
        <p:nvSpPr>
          <p:cNvPr id="6" name="Footer Placeholder 4">
            <a:extLst>
              <a:ext uri="{FF2B5EF4-FFF2-40B4-BE49-F238E27FC236}">
                <a16:creationId xmlns:a16="http://schemas.microsoft.com/office/drawing/2014/main" id="{D8660F91-D24B-395D-4B1F-D417DF9E660F}"/>
              </a:ext>
            </a:extLst>
          </p:cNvPr>
          <p:cNvSpPr>
            <a:spLocks noGrp="1"/>
          </p:cNvSpPr>
          <p:nvPr>
            <p:ph type="ftr" idx="11"/>
          </p:nvPr>
        </p:nvSpPr>
        <p:spPr/>
        <p:txBody>
          <a:bodyPr/>
          <a:lstStyle>
            <a:lvl1pPr>
              <a:defRPr/>
            </a:lvl1pPr>
          </a:lstStyle>
          <a:p>
            <a:pPr>
              <a:defRPr/>
            </a:pPr>
            <a:endParaRPr lang="en-GB" altLang="en-US"/>
          </a:p>
        </p:txBody>
      </p:sp>
      <p:sp>
        <p:nvSpPr>
          <p:cNvPr id="7" name="Slide Number Placeholder 5">
            <a:extLst>
              <a:ext uri="{FF2B5EF4-FFF2-40B4-BE49-F238E27FC236}">
                <a16:creationId xmlns:a16="http://schemas.microsoft.com/office/drawing/2014/main" id="{F948C05D-FCA3-202B-E694-70DB8BD16FF6}"/>
              </a:ext>
            </a:extLst>
          </p:cNvPr>
          <p:cNvSpPr>
            <a:spLocks noGrp="1"/>
          </p:cNvSpPr>
          <p:nvPr>
            <p:ph type="sldNum" idx="12"/>
          </p:nvPr>
        </p:nvSpPr>
        <p:spPr/>
        <p:txBody>
          <a:bodyPr/>
          <a:lstStyle>
            <a:lvl1pPr>
              <a:defRPr/>
            </a:lvl1pPr>
          </a:lstStyle>
          <a:p>
            <a:pPr>
              <a:defRPr/>
            </a:pPr>
            <a:fld id="{F66A2508-A011-41C0-9609-6CDEDEB2BD5C}" type="slidenum">
              <a:rPr lang="en-GB" altLang="en-US"/>
              <a:pPr>
                <a:defRPr/>
              </a:pPr>
              <a:t>‹#›</a:t>
            </a:fld>
            <a:endParaRPr lang="en-GB" altLang="en-US"/>
          </a:p>
        </p:txBody>
      </p:sp>
    </p:spTree>
    <p:extLst>
      <p:ext uri="{BB962C8B-B14F-4D97-AF65-F5344CB8AC3E}">
        <p14:creationId xmlns:p14="http://schemas.microsoft.com/office/powerpoint/2010/main" val="3245406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840" y="4406863"/>
            <a:ext cx="10362241" cy="1362383"/>
          </a:xfrm>
        </p:spPr>
        <p:txBody>
          <a:bodyPr anchor="t"/>
          <a:lstStyle>
            <a:lvl1pPr algn="l">
              <a:defRPr sz="3629" b="1" cap="all"/>
            </a:lvl1pPr>
          </a:lstStyle>
          <a:p>
            <a:r>
              <a:rPr lang="en-US"/>
              <a:t>Click to edit Master title style</a:t>
            </a:r>
            <a:endParaRPr lang="en-GB"/>
          </a:p>
        </p:txBody>
      </p:sp>
      <p:sp>
        <p:nvSpPr>
          <p:cNvPr id="3" name="Text Placeholder 2"/>
          <p:cNvSpPr>
            <a:spLocks noGrp="1"/>
          </p:cNvSpPr>
          <p:nvPr>
            <p:ph type="body" idx="1"/>
          </p:nvPr>
        </p:nvSpPr>
        <p:spPr>
          <a:xfrm>
            <a:off x="963840" y="2906225"/>
            <a:ext cx="10362241" cy="1500638"/>
          </a:xfrm>
        </p:spPr>
        <p:txBody>
          <a:bodyPr anchor="b"/>
          <a:lstStyle>
            <a:lvl1pPr marL="0" indent="0">
              <a:buNone/>
              <a:defRPr sz="1814"/>
            </a:lvl1pPr>
            <a:lvl2pPr marL="414772" indent="0">
              <a:buNone/>
              <a:defRPr sz="1633"/>
            </a:lvl2pPr>
            <a:lvl3pPr marL="829544" indent="0">
              <a:buNone/>
              <a:defRPr sz="1452"/>
            </a:lvl3pPr>
            <a:lvl4pPr marL="1244316" indent="0">
              <a:buNone/>
              <a:defRPr sz="1270"/>
            </a:lvl4pPr>
            <a:lvl5pPr marL="1659087" indent="0">
              <a:buNone/>
              <a:defRPr sz="1270"/>
            </a:lvl5pPr>
            <a:lvl6pPr marL="2073859" indent="0">
              <a:buNone/>
              <a:defRPr sz="1270"/>
            </a:lvl6pPr>
            <a:lvl7pPr marL="2488631" indent="0">
              <a:buNone/>
              <a:defRPr sz="1270"/>
            </a:lvl7pPr>
            <a:lvl8pPr marL="2903403" indent="0">
              <a:buNone/>
              <a:defRPr sz="1270"/>
            </a:lvl8pPr>
            <a:lvl9pPr marL="3318175" indent="0">
              <a:buNone/>
              <a:defRPr sz="1270"/>
            </a:lvl9pPr>
          </a:lstStyle>
          <a:p>
            <a:pPr lvl="0"/>
            <a:r>
              <a:rPr lang="en-US"/>
              <a:t>Click to edit Master text styles</a:t>
            </a:r>
          </a:p>
        </p:txBody>
      </p:sp>
      <p:sp>
        <p:nvSpPr>
          <p:cNvPr id="4" name="Rectangle 4">
            <a:extLst>
              <a:ext uri="{FF2B5EF4-FFF2-40B4-BE49-F238E27FC236}">
                <a16:creationId xmlns:a16="http://schemas.microsoft.com/office/drawing/2014/main" id="{2D005812-FBE0-EBF2-28EA-80A6EB895C44}"/>
              </a:ext>
            </a:extLst>
          </p:cNvPr>
          <p:cNvSpPr>
            <a:spLocks noGrp="1" noChangeArrowheads="1"/>
          </p:cNvSpPr>
          <p:nvPr>
            <p:ph type="dt"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B48702D7-30C1-5AF5-7E37-1E38A08D9332}"/>
              </a:ext>
            </a:extLst>
          </p:cNvPr>
          <p:cNvSpPr>
            <a:spLocks noGrp="1" noChangeArrowheads="1"/>
          </p:cNvSpPr>
          <p:nvPr>
            <p:ph type="ft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62412FD1-62DA-823F-31ED-06F3080DB38F}"/>
              </a:ext>
            </a:extLst>
          </p:cNvPr>
          <p:cNvSpPr>
            <a:spLocks noGrp="1" noChangeArrowheads="1"/>
          </p:cNvSpPr>
          <p:nvPr>
            <p:ph type="sldNum" idx="12"/>
          </p:nvPr>
        </p:nvSpPr>
        <p:spPr>
          <a:ln/>
        </p:spPr>
        <p:txBody>
          <a:bodyPr/>
          <a:lstStyle>
            <a:lvl1pPr>
              <a:defRPr/>
            </a:lvl1pPr>
          </a:lstStyle>
          <a:p>
            <a:pPr>
              <a:defRPr/>
            </a:pPr>
            <a:fld id="{903FB963-BC9A-40E0-AEF1-8A69C1C12122}" type="slidenum">
              <a:rPr lang="en-GB" altLang="en-US"/>
              <a:pPr>
                <a:defRPr/>
              </a:pPr>
              <a:t>‹#›</a:t>
            </a:fld>
            <a:endParaRPr lang="en-GB" altLang="en-US"/>
          </a:p>
        </p:txBody>
      </p:sp>
    </p:spTree>
    <p:extLst>
      <p:ext uri="{BB962C8B-B14F-4D97-AF65-F5344CB8AC3E}">
        <p14:creationId xmlns:p14="http://schemas.microsoft.com/office/powerpoint/2010/main" val="3217292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8641" y="1604329"/>
            <a:ext cx="5391360" cy="4524955"/>
          </a:xfrm>
        </p:spPr>
        <p:txBody>
          <a:bodyPr/>
          <a:lstStyle>
            <a:lvl1pPr>
              <a:defRPr sz="2540"/>
            </a:lvl1pPr>
            <a:lvl2pPr>
              <a:defRPr sz="2177"/>
            </a:lvl2pPr>
            <a:lvl3pPr>
              <a:defRPr sz="1814"/>
            </a:lvl3pPr>
            <a:lvl4pPr>
              <a:defRPr sz="1633"/>
            </a:lvl4pPr>
            <a:lvl5pPr>
              <a:defRPr sz="1633"/>
            </a:lvl5pPr>
            <a:lvl6pPr>
              <a:defRPr sz="1633"/>
            </a:lvl6pPr>
            <a:lvl7pPr>
              <a:defRPr sz="1633"/>
            </a:lvl7pPr>
            <a:lvl8pPr>
              <a:defRPr sz="1633"/>
            </a:lvl8pPr>
            <a:lvl9pPr>
              <a:defRPr sz="1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84321" y="1604329"/>
            <a:ext cx="5393279" cy="4524955"/>
          </a:xfrm>
        </p:spPr>
        <p:txBody>
          <a:bodyPr/>
          <a:lstStyle>
            <a:lvl1pPr>
              <a:defRPr sz="2540"/>
            </a:lvl1pPr>
            <a:lvl2pPr>
              <a:defRPr sz="2177"/>
            </a:lvl2pPr>
            <a:lvl3pPr>
              <a:defRPr sz="1814"/>
            </a:lvl3pPr>
            <a:lvl4pPr>
              <a:defRPr sz="1633"/>
            </a:lvl4pPr>
            <a:lvl5pPr>
              <a:defRPr sz="1633"/>
            </a:lvl5pPr>
            <a:lvl6pPr>
              <a:defRPr sz="1633"/>
            </a:lvl6pPr>
            <a:lvl7pPr>
              <a:defRPr sz="1633"/>
            </a:lvl7pPr>
            <a:lvl8pPr>
              <a:defRPr sz="1633"/>
            </a:lvl8pPr>
            <a:lvl9pPr>
              <a:defRPr sz="1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3FDF932D-36E1-5BD6-846D-7A102E94C99B}"/>
              </a:ext>
            </a:extLst>
          </p:cNvPr>
          <p:cNvSpPr>
            <a:spLocks noGrp="1" noChangeArrowheads="1"/>
          </p:cNvSpPr>
          <p:nvPr>
            <p:ph type="dt" idx="10"/>
          </p:nvPr>
        </p:nvSpPr>
        <p:spPr>
          <a:ln/>
        </p:spPr>
        <p:txBody>
          <a:bodyPr/>
          <a:lstStyle>
            <a:lvl1pPr>
              <a:defRPr/>
            </a:lvl1pPr>
          </a:lstStyle>
          <a:p>
            <a:pPr>
              <a:defRPr/>
            </a:pPr>
            <a:endParaRPr lang="en-GB" altLang="en-US"/>
          </a:p>
        </p:txBody>
      </p:sp>
      <p:sp>
        <p:nvSpPr>
          <p:cNvPr id="6" name="Rectangle 5">
            <a:extLst>
              <a:ext uri="{FF2B5EF4-FFF2-40B4-BE49-F238E27FC236}">
                <a16:creationId xmlns:a16="http://schemas.microsoft.com/office/drawing/2014/main" id="{1A4B2E61-D1E0-8421-3CC7-B0F10474681E}"/>
              </a:ext>
            </a:extLst>
          </p:cNvPr>
          <p:cNvSpPr>
            <a:spLocks noGrp="1" noChangeArrowheads="1"/>
          </p:cNvSpPr>
          <p:nvPr>
            <p:ph type="ftr" idx="11"/>
          </p:nvPr>
        </p:nvSpPr>
        <p:spPr>
          <a:ln/>
        </p:spPr>
        <p:txBody>
          <a:bodyPr/>
          <a:lstStyle>
            <a:lvl1pPr>
              <a:defRPr/>
            </a:lvl1pPr>
          </a:lstStyle>
          <a:p>
            <a:pPr>
              <a:defRPr/>
            </a:pPr>
            <a:endParaRPr lang="en-GB" altLang="en-US"/>
          </a:p>
        </p:txBody>
      </p:sp>
      <p:sp>
        <p:nvSpPr>
          <p:cNvPr id="7" name="Rectangle 6">
            <a:extLst>
              <a:ext uri="{FF2B5EF4-FFF2-40B4-BE49-F238E27FC236}">
                <a16:creationId xmlns:a16="http://schemas.microsoft.com/office/drawing/2014/main" id="{4AFC45E7-9DCF-1369-843C-6DD809DD5A50}"/>
              </a:ext>
            </a:extLst>
          </p:cNvPr>
          <p:cNvSpPr>
            <a:spLocks noGrp="1" noChangeArrowheads="1"/>
          </p:cNvSpPr>
          <p:nvPr>
            <p:ph type="sldNum" idx="12"/>
          </p:nvPr>
        </p:nvSpPr>
        <p:spPr>
          <a:ln/>
        </p:spPr>
        <p:txBody>
          <a:bodyPr/>
          <a:lstStyle>
            <a:lvl1pPr>
              <a:defRPr/>
            </a:lvl1pPr>
          </a:lstStyle>
          <a:p>
            <a:pPr>
              <a:defRPr/>
            </a:pPr>
            <a:fld id="{51967BAA-80A0-4268-8243-582E3FEEB903}" type="slidenum">
              <a:rPr lang="en-GB" altLang="en-US"/>
              <a:pPr>
                <a:defRPr/>
              </a:pPr>
              <a:t>‹#›</a:t>
            </a:fld>
            <a:endParaRPr lang="en-GB" altLang="en-US"/>
          </a:p>
        </p:txBody>
      </p:sp>
    </p:spTree>
    <p:extLst>
      <p:ext uri="{BB962C8B-B14F-4D97-AF65-F5344CB8AC3E}">
        <p14:creationId xmlns:p14="http://schemas.microsoft.com/office/powerpoint/2010/main" val="14970110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560" y="275070"/>
            <a:ext cx="10972801" cy="1142039"/>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10560" y="1535201"/>
            <a:ext cx="5385601" cy="639427"/>
          </a:xfr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en-US"/>
              <a:t>Click to edit Master text styles</a:t>
            </a:r>
          </a:p>
        </p:txBody>
      </p:sp>
      <p:sp>
        <p:nvSpPr>
          <p:cNvPr id="4" name="Content Placeholder 3"/>
          <p:cNvSpPr>
            <a:spLocks noGrp="1"/>
          </p:cNvSpPr>
          <p:nvPr>
            <p:ph sz="half" idx="2"/>
          </p:nvPr>
        </p:nvSpPr>
        <p:spPr>
          <a:xfrm>
            <a:off x="610560" y="2174628"/>
            <a:ext cx="5385601" cy="3951775"/>
          </a:xfrm>
        </p:spPr>
        <p:txBody>
          <a:bodyPr/>
          <a:lstStyle>
            <a:lvl1pPr>
              <a:defRPr sz="2177"/>
            </a:lvl1pPr>
            <a:lvl2pPr>
              <a:defRPr sz="1814"/>
            </a:lvl2pPr>
            <a:lvl3pPr>
              <a:defRPr sz="1633"/>
            </a:lvl3pPr>
            <a:lvl4pPr>
              <a:defRPr sz="1452"/>
            </a:lvl4pPr>
            <a:lvl5pPr>
              <a:defRPr sz="1452"/>
            </a:lvl5pPr>
            <a:lvl6pPr>
              <a:defRPr sz="1452"/>
            </a:lvl6pPr>
            <a:lvl7pPr>
              <a:defRPr sz="1452"/>
            </a:lvl7pPr>
            <a:lvl8pPr>
              <a:defRPr sz="1452"/>
            </a:lvl8pPr>
            <a:lvl9pPr>
              <a:defRPr sz="145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920" y="1535201"/>
            <a:ext cx="5389441" cy="639427"/>
          </a:xfr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en-US"/>
              <a:t>Click to edit Master text styles</a:t>
            </a:r>
          </a:p>
        </p:txBody>
      </p:sp>
      <p:sp>
        <p:nvSpPr>
          <p:cNvPr id="6" name="Content Placeholder 5"/>
          <p:cNvSpPr>
            <a:spLocks noGrp="1"/>
          </p:cNvSpPr>
          <p:nvPr>
            <p:ph sz="quarter" idx="4"/>
          </p:nvPr>
        </p:nvSpPr>
        <p:spPr>
          <a:xfrm>
            <a:off x="6193920" y="2174628"/>
            <a:ext cx="5389441" cy="3951775"/>
          </a:xfrm>
        </p:spPr>
        <p:txBody>
          <a:bodyPr/>
          <a:lstStyle>
            <a:lvl1pPr>
              <a:defRPr sz="2177"/>
            </a:lvl1pPr>
            <a:lvl2pPr>
              <a:defRPr sz="1814"/>
            </a:lvl2pPr>
            <a:lvl3pPr>
              <a:defRPr sz="1633"/>
            </a:lvl3pPr>
            <a:lvl4pPr>
              <a:defRPr sz="1452"/>
            </a:lvl4pPr>
            <a:lvl5pPr>
              <a:defRPr sz="1452"/>
            </a:lvl5pPr>
            <a:lvl6pPr>
              <a:defRPr sz="1452"/>
            </a:lvl6pPr>
            <a:lvl7pPr>
              <a:defRPr sz="1452"/>
            </a:lvl7pPr>
            <a:lvl8pPr>
              <a:defRPr sz="1452"/>
            </a:lvl8pPr>
            <a:lvl9pPr>
              <a:defRPr sz="145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D2C5AFBC-1CAF-3426-879D-B1EC45EF1C54}"/>
              </a:ext>
            </a:extLst>
          </p:cNvPr>
          <p:cNvSpPr>
            <a:spLocks noGrp="1" noChangeArrowheads="1"/>
          </p:cNvSpPr>
          <p:nvPr>
            <p:ph type="dt" idx="10"/>
          </p:nvPr>
        </p:nvSpPr>
        <p:spPr>
          <a:ln/>
        </p:spPr>
        <p:txBody>
          <a:bodyPr/>
          <a:lstStyle>
            <a:lvl1pPr>
              <a:defRPr/>
            </a:lvl1pPr>
          </a:lstStyle>
          <a:p>
            <a:pPr>
              <a:defRPr/>
            </a:pPr>
            <a:endParaRPr lang="en-GB" altLang="en-US"/>
          </a:p>
        </p:txBody>
      </p:sp>
      <p:sp>
        <p:nvSpPr>
          <p:cNvPr id="8" name="Rectangle 5">
            <a:extLst>
              <a:ext uri="{FF2B5EF4-FFF2-40B4-BE49-F238E27FC236}">
                <a16:creationId xmlns:a16="http://schemas.microsoft.com/office/drawing/2014/main" id="{64DEC9DA-8A85-019F-8B60-CD7596041CBD}"/>
              </a:ext>
            </a:extLst>
          </p:cNvPr>
          <p:cNvSpPr>
            <a:spLocks noGrp="1" noChangeArrowheads="1"/>
          </p:cNvSpPr>
          <p:nvPr>
            <p:ph type="ftr" idx="11"/>
          </p:nvPr>
        </p:nvSpPr>
        <p:spPr>
          <a:ln/>
        </p:spPr>
        <p:txBody>
          <a:bodyPr/>
          <a:lstStyle>
            <a:lvl1pPr>
              <a:defRPr/>
            </a:lvl1pPr>
          </a:lstStyle>
          <a:p>
            <a:pPr>
              <a:defRPr/>
            </a:pPr>
            <a:endParaRPr lang="en-GB" altLang="en-US"/>
          </a:p>
        </p:txBody>
      </p:sp>
      <p:sp>
        <p:nvSpPr>
          <p:cNvPr id="9" name="Rectangle 6">
            <a:extLst>
              <a:ext uri="{FF2B5EF4-FFF2-40B4-BE49-F238E27FC236}">
                <a16:creationId xmlns:a16="http://schemas.microsoft.com/office/drawing/2014/main" id="{DFCBAEFD-2FAD-B86C-AC4F-42C3D345D83A}"/>
              </a:ext>
            </a:extLst>
          </p:cNvPr>
          <p:cNvSpPr>
            <a:spLocks noGrp="1" noChangeArrowheads="1"/>
          </p:cNvSpPr>
          <p:nvPr>
            <p:ph type="sldNum" idx="12"/>
          </p:nvPr>
        </p:nvSpPr>
        <p:spPr>
          <a:ln/>
        </p:spPr>
        <p:txBody>
          <a:bodyPr/>
          <a:lstStyle>
            <a:lvl1pPr>
              <a:defRPr/>
            </a:lvl1pPr>
          </a:lstStyle>
          <a:p>
            <a:pPr>
              <a:defRPr/>
            </a:pPr>
            <a:fld id="{B4D53429-7716-458E-ACF9-6059A318762E}" type="slidenum">
              <a:rPr lang="en-GB" altLang="en-US"/>
              <a:pPr>
                <a:defRPr/>
              </a:pPr>
              <a:t>‹#›</a:t>
            </a:fld>
            <a:endParaRPr lang="en-GB" altLang="en-US"/>
          </a:p>
        </p:txBody>
      </p:sp>
    </p:spTree>
    <p:extLst>
      <p:ext uri="{BB962C8B-B14F-4D97-AF65-F5344CB8AC3E}">
        <p14:creationId xmlns:p14="http://schemas.microsoft.com/office/powerpoint/2010/main" val="10694298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BBC930CA-7BDB-CF1C-2728-222472CD15A8}"/>
              </a:ext>
            </a:extLst>
          </p:cNvPr>
          <p:cNvSpPr>
            <a:spLocks noGrp="1" noChangeArrowheads="1"/>
          </p:cNvSpPr>
          <p:nvPr>
            <p:ph type="dt" idx="10"/>
          </p:nvPr>
        </p:nvSpPr>
        <p:spPr>
          <a:ln/>
        </p:spPr>
        <p:txBody>
          <a:bodyPr/>
          <a:lstStyle>
            <a:lvl1pPr>
              <a:defRPr/>
            </a:lvl1pPr>
          </a:lstStyle>
          <a:p>
            <a:pPr>
              <a:defRPr/>
            </a:pPr>
            <a:endParaRPr lang="en-GB" altLang="en-US"/>
          </a:p>
        </p:txBody>
      </p:sp>
      <p:sp>
        <p:nvSpPr>
          <p:cNvPr id="4" name="Rectangle 5">
            <a:extLst>
              <a:ext uri="{FF2B5EF4-FFF2-40B4-BE49-F238E27FC236}">
                <a16:creationId xmlns:a16="http://schemas.microsoft.com/office/drawing/2014/main" id="{F765023E-2F41-FEE0-98F7-D66738C45C53}"/>
              </a:ext>
            </a:extLst>
          </p:cNvPr>
          <p:cNvSpPr>
            <a:spLocks noGrp="1" noChangeArrowheads="1"/>
          </p:cNvSpPr>
          <p:nvPr>
            <p:ph type="ftr" idx="11"/>
          </p:nvPr>
        </p:nvSpPr>
        <p:spPr>
          <a:ln/>
        </p:spPr>
        <p:txBody>
          <a:bodyPr/>
          <a:lstStyle>
            <a:lvl1pPr>
              <a:defRPr/>
            </a:lvl1pPr>
          </a:lstStyle>
          <a:p>
            <a:pPr>
              <a:defRPr/>
            </a:pPr>
            <a:endParaRPr lang="en-GB" altLang="en-US"/>
          </a:p>
        </p:txBody>
      </p:sp>
      <p:sp>
        <p:nvSpPr>
          <p:cNvPr id="5" name="Rectangle 6">
            <a:extLst>
              <a:ext uri="{FF2B5EF4-FFF2-40B4-BE49-F238E27FC236}">
                <a16:creationId xmlns:a16="http://schemas.microsoft.com/office/drawing/2014/main" id="{8320E2CE-D26E-63F5-5E01-6B5EB4A2D02B}"/>
              </a:ext>
            </a:extLst>
          </p:cNvPr>
          <p:cNvSpPr>
            <a:spLocks noGrp="1" noChangeArrowheads="1"/>
          </p:cNvSpPr>
          <p:nvPr>
            <p:ph type="sldNum" idx="12"/>
          </p:nvPr>
        </p:nvSpPr>
        <p:spPr>
          <a:ln/>
        </p:spPr>
        <p:txBody>
          <a:bodyPr/>
          <a:lstStyle>
            <a:lvl1pPr>
              <a:defRPr/>
            </a:lvl1pPr>
          </a:lstStyle>
          <a:p>
            <a:pPr>
              <a:defRPr/>
            </a:pPr>
            <a:fld id="{14747CFF-DFE4-47FE-ACB2-51D640631403}" type="slidenum">
              <a:rPr lang="en-GB" altLang="en-US"/>
              <a:pPr>
                <a:defRPr/>
              </a:pPr>
              <a:t>‹#›</a:t>
            </a:fld>
            <a:endParaRPr lang="en-GB" altLang="en-US"/>
          </a:p>
        </p:txBody>
      </p:sp>
    </p:spTree>
    <p:extLst>
      <p:ext uri="{BB962C8B-B14F-4D97-AF65-F5344CB8AC3E}">
        <p14:creationId xmlns:p14="http://schemas.microsoft.com/office/powerpoint/2010/main" val="4034639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6B2F814-86BB-406A-140B-DD5DB7BF5989}"/>
              </a:ext>
            </a:extLst>
          </p:cNvPr>
          <p:cNvSpPr>
            <a:spLocks noGrp="1" noChangeArrowheads="1"/>
          </p:cNvSpPr>
          <p:nvPr>
            <p:ph type="dt" idx="10"/>
          </p:nvPr>
        </p:nvSpPr>
        <p:spPr>
          <a:ln/>
        </p:spPr>
        <p:txBody>
          <a:bodyPr/>
          <a:lstStyle>
            <a:lvl1pPr>
              <a:defRPr/>
            </a:lvl1pPr>
          </a:lstStyle>
          <a:p>
            <a:pPr>
              <a:defRPr/>
            </a:pPr>
            <a:endParaRPr lang="en-GB" altLang="en-US"/>
          </a:p>
        </p:txBody>
      </p:sp>
      <p:sp>
        <p:nvSpPr>
          <p:cNvPr id="3" name="Rectangle 5">
            <a:extLst>
              <a:ext uri="{FF2B5EF4-FFF2-40B4-BE49-F238E27FC236}">
                <a16:creationId xmlns:a16="http://schemas.microsoft.com/office/drawing/2014/main" id="{63FA2E04-0B46-E23C-D104-99BB7FD1B9B8}"/>
              </a:ext>
            </a:extLst>
          </p:cNvPr>
          <p:cNvSpPr>
            <a:spLocks noGrp="1" noChangeArrowheads="1"/>
          </p:cNvSpPr>
          <p:nvPr>
            <p:ph type="ftr" idx="11"/>
          </p:nvPr>
        </p:nvSpPr>
        <p:spPr>
          <a:ln/>
        </p:spPr>
        <p:txBody>
          <a:bodyPr/>
          <a:lstStyle>
            <a:lvl1pPr>
              <a:defRPr/>
            </a:lvl1pPr>
          </a:lstStyle>
          <a:p>
            <a:pPr>
              <a:defRPr/>
            </a:pPr>
            <a:endParaRPr lang="en-GB" altLang="en-US"/>
          </a:p>
        </p:txBody>
      </p:sp>
      <p:sp>
        <p:nvSpPr>
          <p:cNvPr id="4" name="Rectangle 6">
            <a:extLst>
              <a:ext uri="{FF2B5EF4-FFF2-40B4-BE49-F238E27FC236}">
                <a16:creationId xmlns:a16="http://schemas.microsoft.com/office/drawing/2014/main" id="{79624F6F-2643-F9BA-A159-7D69DBB92698}"/>
              </a:ext>
            </a:extLst>
          </p:cNvPr>
          <p:cNvSpPr>
            <a:spLocks noGrp="1" noChangeArrowheads="1"/>
          </p:cNvSpPr>
          <p:nvPr>
            <p:ph type="sldNum" idx="12"/>
          </p:nvPr>
        </p:nvSpPr>
        <p:spPr>
          <a:ln/>
        </p:spPr>
        <p:txBody>
          <a:bodyPr/>
          <a:lstStyle>
            <a:lvl1pPr>
              <a:defRPr/>
            </a:lvl1pPr>
          </a:lstStyle>
          <a:p>
            <a:pPr>
              <a:defRPr/>
            </a:pPr>
            <a:fld id="{79BB96AF-2293-4852-8E21-AD4FDF8D4ED3}" type="slidenum">
              <a:rPr lang="en-GB" altLang="en-US"/>
              <a:pPr>
                <a:defRPr/>
              </a:pPr>
              <a:t>‹#›</a:t>
            </a:fld>
            <a:endParaRPr lang="en-GB" altLang="en-US"/>
          </a:p>
        </p:txBody>
      </p:sp>
    </p:spTree>
    <p:extLst>
      <p:ext uri="{BB962C8B-B14F-4D97-AF65-F5344CB8AC3E}">
        <p14:creationId xmlns:p14="http://schemas.microsoft.com/office/powerpoint/2010/main" val="3476872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560" y="273629"/>
            <a:ext cx="4010881" cy="1160762"/>
          </a:xfrm>
        </p:spPr>
        <p:txBody>
          <a:bodyPr anchor="b"/>
          <a:lstStyle>
            <a:lvl1pPr algn="l">
              <a:defRPr sz="1814" b="1"/>
            </a:lvl1pPr>
          </a:lstStyle>
          <a:p>
            <a:r>
              <a:rPr lang="en-US"/>
              <a:t>Click to edit Master title style</a:t>
            </a:r>
            <a:endParaRPr lang="en-GB"/>
          </a:p>
        </p:txBody>
      </p:sp>
      <p:sp>
        <p:nvSpPr>
          <p:cNvPr id="3" name="Content Placeholder 2"/>
          <p:cNvSpPr>
            <a:spLocks noGrp="1"/>
          </p:cNvSpPr>
          <p:nvPr>
            <p:ph idx="1"/>
          </p:nvPr>
        </p:nvSpPr>
        <p:spPr>
          <a:xfrm>
            <a:off x="4767361" y="273629"/>
            <a:ext cx="6816000" cy="5852774"/>
          </a:xfr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10560" y="1434391"/>
            <a:ext cx="4010881" cy="4692013"/>
          </a:xfrm>
        </p:spPr>
        <p:txBody>
          <a:bodyPr/>
          <a:lstStyle>
            <a:lvl1pPr marL="0" indent="0">
              <a:buNone/>
              <a:defRPr sz="1270"/>
            </a:lvl1pPr>
            <a:lvl2pPr marL="414772" indent="0">
              <a:buNone/>
              <a:defRPr sz="1089"/>
            </a:lvl2pPr>
            <a:lvl3pPr marL="829544" indent="0">
              <a:buNone/>
              <a:defRPr sz="907"/>
            </a:lvl3pPr>
            <a:lvl4pPr marL="1244316" indent="0">
              <a:buNone/>
              <a:defRPr sz="816"/>
            </a:lvl4pPr>
            <a:lvl5pPr marL="1659087" indent="0">
              <a:buNone/>
              <a:defRPr sz="816"/>
            </a:lvl5pPr>
            <a:lvl6pPr marL="2073859" indent="0">
              <a:buNone/>
              <a:defRPr sz="816"/>
            </a:lvl6pPr>
            <a:lvl7pPr marL="2488631" indent="0">
              <a:buNone/>
              <a:defRPr sz="816"/>
            </a:lvl7pPr>
            <a:lvl8pPr marL="2903403" indent="0">
              <a:buNone/>
              <a:defRPr sz="816"/>
            </a:lvl8pPr>
            <a:lvl9pPr marL="3318175" indent="0">
              <a:buNone/>
              <a:defRPr sz="816"/>
            </a:lvl9pPr>
          </a:lstStyle>
          <a:p>
            <a:pPr lvl="0"/>
            <a:r>
              <a:rPr lang="en-US"/>
              <a:t>Click to edit Master text styles</a:t>
            </a:r>
          </a:p>
        </p:txBody>
      </p:sp>
      <p:sp>
        <p:nvSpPr>
          <p:cNvPr id="5" name="Rectangle 4">
            <a:extLst>
              <a:ext uri="{FF2B5EF4-FFF2-40B4-BE49-F238E27FC236}">
                <a16:creationId xmlns:a16="http://schemas.microsoft.com/office/drawing/2014/main" id="{C5858D13-B2E0-34D0-2B5B-9596FCBFCD90}"/>
              </a:ext>
            </a:extLst>
          </p:cNvPr>
          <p:cNvSpPr>
            <a:spLocks noGrp="1" noChangeArrowheads="1"/>
          </p:cNvSpPr>
          <p:nvPr>
            <p:ph type="dt" idx="10"/>
          </p:nvPr>
        </p:nvSpPr>
        <p:spPr>
          <a:ln/>
        </p:spPr>
        <p:txBody>
          <a:bodyPr/>
          <a:lstStyle>
            <a:lvl1pPr>
              <a:defRPr/>
            </a:lvl1pPr>
          </a:lstStyle>
          <a:p>
            <a:pPr>
              <a:defRPr/>
            </a:pPr>
            <a:endParaRPr lang="en-GB" altLang="en-US"/>
          </a:p>
        </p:txBody>
      </p:sp>
      <p:sp>
        <p:nvSpPr>
          <p:cNvPr id="6" name="Rectangle 5">
            <a:extLst>
              <a:ext uri="{FF2B5EF4-FFF2-40B4-BE49-F238E27FC236}">
                <a16:creationId xmlns:a16="http://schemas.microsoft.com/office/drawing/2014/main" id="{754D6614-0342-2BD1-E728-B48CB72B55FE}"/>
              </a:ext>
            </a:extLst>
          </p:cNvPr>
          <p:cNvSpPr>
            <a:spLocks noGrp="1" noChangeArrowheads="1"/>
          </p:cNvSpPr>
          <p:nvPr>
            <p:ph type="ftr" idx="11"/>
          </p:nvPr>
        </p:nvSpPr>
        <p:spPr>
          <a:ln/>
        </p:spPr>
        <p:txBody>
          <a:bodyPr/>
          <a:lstStyle>
            <a:lvl1pPr>
              <a:defRPr/>
            </a:lvl1pPr>
          </a:lstStyle>
          <a:p>
            <a:pPr>
              <a:defRPr/>
            </a:pPr>
            <a:endParaRPr lang="en-GB" altLang="en-US"/>
          </a:p>
        </p:txBody>
      </p:sp>
      <p:sp>
        <p:nvSpPr>
          <p:cNvPr id="7" name="Rectangle 6">
            <a:extLst>
              <a:ext uri="{FF2B5EF4-FFF2-40B4-BE49-F238E27FC236}">
                <a16:creationId xmlns:a16="http://schemas.microsoft.com/office/drawing/2014/main" id="{DD3510AF-F193-6847-51A2-BA1797490466}"/>
              </a:ext>
            </a:extLst>
          </p:cNvPr>
          <p:cNvSpPr>
            <a:spLocks noGrp="1" noChangeArrowheads="1"/>
          </p:cNvSpPr>
          <p:nvPr>
            <p:ph type="sldNum" idx="12"/>
          </p:nvPr>
        </p:nvSpPr>
        <p:spPr>
          <a:ln/>
        </p:spPr>
        <p:txBody>
          <a:bodyPr/>
          <a:lstStyle>
            <a:lvl1pPr>
              <a:defRPr/>
            </a:lvl1pPr>
          </a:lstStyle>
          <a:p>
            <a:pPr>
              <a:defRPr/>
            </a:pPr>
            <a:fld id="{5AB5D279-FCAC-4DE7-924F-9CAC0ED8A756}" type="slidenum">
              <a:rPr lang="en-GB" altLang="en-US"/>
              <a:pPr>
                <a:defRPr/>
              </a:pPr>
              <a:t>‹#›</a:t>
            </a:fld>
            <a:endParaRPr lang="en-GB" altLang="en-US"/>
          </a:p>
        </p:txBody>
      </p:sp>
    </p:spTree>
    <p:extLst>
      <p:ext uri="{BB962C8B-B14F-4D97-AF65-F5344CB8AC3E}">
        <p14:creationId xmlns:p14="http://schemas.microsoft.com/office/powerpoint/2010/main" val="2636154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3DDC1-2777-496A-84B5-5517C8229D7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8242F39-E216-4243-97D3-8CB482A938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DEF6AA-B763-402E-B074-BF949F383661}"/>
              </a:ext>
            </a:extLst>
          </p:cNvPr>
          <p:cNvSpPr>
            <a:spLocks noGrp="1"/>
          </p:cNvSpPr>
          <p:nvPr>
            <p:ph type="dt" sz="half" idx="10"/>
          </p:nvPr>
        </p:nvSpPr>
        <p:spPr/>
        <p:txBody>
          <a:bodyPr/>
          <a:lstStyle/>
          <a:p>
            <a:fld id="{2BBA88AB-8273-45AC-B4C6-ADF947C2E995}" type="datetimeFigureOut">
              <a:rPr lang="en-GB" smtClean="0"/>
              <a:t>26/03/2025</a:t>
            </a:fld>
            <a:endParaRPr lang="en-GB"/>
          </a:p>
        </p:txBody>
      </p:sp>
      <p:sp>
        <p:nvSpPr>
          <p:cNvPr id="5" name="Footer Placeholder 4">
            <a:extLst>
              <a:ext uri="{FF2B5EF4-FFF2-40B4-BE49-F238E27FC236}">
                <a16:creationId xmlns:a16="http://schemas.microsoft.com/office/drawing/2014/main" id="{81E0F6F0-C649-4E03-B440-B675D1D804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0A8BBA-35FD-4EFC-9A06-911546CBD345}"/>
              </a:ext>
            </a:extLst>
          </p:cNvPr>
          <p:cNvSpPr>
            <a:spLocks noGrp="1"/>
          </p:cNvSpPr>
          <p:nvPr>
            <p:ph type="sldNum" sz="quarter" idx="12"/>
          </p:nvPr>
        </p:nvSpPr>
        <p:spPr/>
        <p:txBody>
          <a:bodyPr/>
          <a:lstStyle/>
          <a:p>
            <a:fld id="{33A29073-969C-4F78-8A37-FA059A998471}" type="slidenum">
              <a:rPr lang="en-GB" smtClean="0"/>
              <a:t>‹#›</a:t>
            </a:fld>
            <a:endParaRPr lang="en-GB"/>
          </a:p>
        </p:txBody>
      </p:sp>
    </p:spTree>
    <p:extLst>
      <p:ext uri="{BB962C8B-B14F-4D97-AF65-F5344CB8AC3E}">
        <p14:creationId xmlns:p14="http://schemas.microsoft.com/office/powerpoint/2010/main" val="10724630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401" y="4800025"/>
            <a:ext cx="7315200" cy="567420"/>
          </a:xfrm>
        </p:spPr>
        <p:txBody>
          <a:bodyPr anchor="b"/>
          <a:lstStyle>
            <a:lvl1pPr algn="l">
              <a:defRPr sz="1814" b="1"/>
            </a:lvl1pPr>
          </a:lstStyle>
          <a:p>
            <a:r>
              <a:rPr lang="en-US"/>
              <a:t>Click to edit Master title style</a:t>
            </a:r>
            <a:endParaRPr lang="en-GB"/>
          </a:p>
        </p:txBody>
      </p:sp>
      <p:sp>
        <p:nvSpPr>
          <p:cNvPr id="3" name="Picture Placeholder 2"/>
          <p:cNvSpPr>
            <a:spLocks noGrp="1"/>
          </p:cNvSpPr>
          <p:nvPr>
            <p:ph type="pic" idx="1"/>
          </p:nvPr>
        </p:nvSpPr>
        <p:spPr>
          <a:xfrm>
            <a:off x="2390401" y="612065"/>
            <a:ext cx="7315200" cy="4115952"/>
          </a:xfrm>
        </p:spPr>
        <p:txBody>
          <a:bodyPr/>
          <a:lstStyle>
            <a:lvl1pPr marL="0" indent="0">
              <a:buNone/>
              <a:defRPr sz="2903"/>
            </a:lvl1pPr>
            <a:lvl2pPr marL="414772" indent="0">
              <a:buNone/>
              <a:defRPr sz="2540"/>
            </a:lvl2pPr>
            <a:lvl3pPr marL="829544" indent="0">
              <a:buNone/>
              <a:defRPr sz="2177"/>
            </a:lvl3pPr>
            <a:lvl4pPr marL="1244316" indent="0">
              <a:buNone/>
              <a:defRPr sz="1814"/>
            </a:lvl4pPr>
            <a:lvl5pPr marL="1659087" indent="0">
              <a:buNone/>
              <a:defRPr sz="1814"/>
            </a:lvl5pPr>
            <a:lvl6pPr marL="2073859" indent="0">
              <a:buNone/>
              <a:defRPr sz="1814"/>
            </a:lvl6pPr>
            <a:lvl7pPr marL="2488631" indent="0">
              <a:buNone/>
              <a:defRPr sz="1814"/>
            </a:lvl7pPr>
            <a:lvl8pPr marL="2903403" indent="0">
              <a:buNone/>
              <a:defRPr sz="1814"/>
            </a:lvl8pPr>
            <a:lvl9pPr marL="3318175" indent="0">
              <a:buNone/>
              <a:defRPr sz="1814"/>
            </a:lvl9pPr>
          </a:lstStyle>
          <a:p>
            <a:pPr lvl="0"/>
            <a:endParaRPr lang="en-GB" noProof="0"/>
          </a:p>
        </p:txBody>
      </p:sp>
      <p:sp>
        <p:nvSpPr>
          <p:cNvPr id="4" name="Text Placeholder 3"/>
          <p:cNvSpPr>
            <a:spLocks noGrp="1"/>
          </p:cNvSpPr>
          <p:nvPr>
            <p:ph type="body" sz="half" idx="2"/>
          </p:nvPr>
        </p:nvSpPr>
        <p:spPr>
          <a:xfrm>
            <a:off x="2390401" y="5367444"/>
            <a:ext cx="7315200" cy="805044"/>
          </a:xfrm>
        </p:spPr>
        <p:txBody>
          <a:bodyPr/>
          <a:lstStyle>
            <a:lvl1pPr marL="0" indent="0">
              <a:buNone/>
              <a:defRPr sz="1270"/>
            </a:lvl1pPr>
            <a:lvl2pPr marL="414772" indent="0">
              <a:buNone/>
              <a:defRPr sz="1089"/>
            </a:lvl2pPr>
            <a:lvl3pPr marL="829544" indent="0">
              <a:buNone/>
              <a:defRPr sz="907"/>
            </a:lvl3pPr>
            <a:lvl4pPr marL="1244316" indent="0">
              <a:buNone/>
              <a:defRPr sz="816"/>
            </a:lvl4pPr>
            <a:lvl5pPr marL="1659087" indent="0">
              <a:buNone/>
              <a:defRPr sz="816"/>
            </a:lvl5pPr>
            <a:lvl6pPr marL="2073859" indent="0">
              <a:buNone/>
              <a:defRPr sz="816"/>
            </a:lvl6pPr>
            <a:lvl7pPr marL="2488631" indent="0">
              <a:buNone/>
              <a:defRPr sz="816"/>
            </a:lvl7pPr>
            <a:lvl8pPr marL="2903403" indent="0">
              <a:buNone/>
              <a:defRPr sz="816"/>
            </a:lvl8pPr>
            <a:lvl9pPr marL="3318175" indent="0">
              <a:buNone/>
              <a:defRPr sz="816"/>
            </a:lvl9pPr>
          </a:lstStyle>
          <a:p>
            <a:pPr lvl="0"/>
            <a:r>
              <a:rPr lang="en-US"/>
              <a:t>Click to edit Master text styles</a:t>
            </a:r>
          </a:p>
        </p:txBody>
      </p:sp>
      <p:sp>
        <p:nvSpPr>
          <p:cNvPr id="5" name="Rectangle 4">
            <a:extLst>
              <a:ext uri="{FF2B5EF4-FFF2-40B4-BE49-F238E27FC236}">
                <a16:creationId xmlns:a16="http://schemas.microsoft.com/office/drawing/2014/main" id="{F0998ABE-3C97-ED35-1B34-F56FAA783EE9}"/>
              </a:ext>
            </a:extLst>
          </p:cNvPr>
          <p:cNvSpPr>
            <a:spLocks noGrp="1" noChangeArrowheads="1"/>
          </p:cNvSpPr>
          <p:nvPr>
            <p:ph type="dt" idx="10"/>
          </p:nvPr>
        </p:nvSpPr>
        <p:spPr>
          <a:ln/>
        </p:spPr>
        <p:txBody>
          <a:bodyPr/>
          <a:lstStyle>
            <a:lvl1pPr>
              <a:defRPr/>
            </a:lvl1pPr>
          </a:lstStyle>
          <a:p>
            <a:pPr>
              <a:defRPr/>
            </a:pPr>
            <a:endParaRPr lang="en-GB" altLang="en-US"/>
          </a:p>
        </p:txBody>
      </p:sp>
      <p:sp>
        <p:nvSpPr>
          <p:cNvPr id="6" name="Rectangle 5">
            <a:extLst>
              <a:ext uri="{FF2B5EF4-FFF2-40B4-BE49-F238E27FC236}">
                <a16:creationId xmlns:a16="http://schemas.microsoft.com/office/drawing/2014/main" id="{8F6E8C14-69A4-810C-2CA5-15EC8A2B15FC}"/>
              </a:ext>
            </a:extLst>
          </p:cNvPr>
          <p:cNvSpPr>
            <a:spLocks noGrp="1" noChangeArrowheads="1"/>
          </p:cNvSpPr>
          <p:nvPr>
            <p:ph type="ftr" idx="11"/>
          </p:nvPr>
        </p:nvSpPr>
        <p:spPr>
          <a:ln/>
        </p:spPr>
        <p:txBody>
          <a:bodyPr/>
          <a:lstStyle>
            <a:lvl1pPr>
              <a:defRPr/>
            </a:lvl1pPr>
          </a:lstStyle>
          <a:p>
            <a:pPr>
              <a:defRPr/>
            </a:pPr>
            <a:endParaRPr lang="en-GB" altLang="en-US"/>
          </a:p>
        </p:txBody>
      </p:sp>
      <p:sp>
        <p:nvSpPr>
          <p:cNvPr id="7" name="Rectangle 6">
            <a:extLst>
              <a:ext uri="{FF2B5EF4-FFF2-40B4-BE49-F238E27FC236}">
                <a16:creationId xmlns:a16="http://schemas.microsoft.com/office/drawing/2014/main" id="{9346BC01-6FA9-9DC0-2193-A8E877D6969B}"/>
              </a:ext>
            </a:extLst>
          </p:cNvPr>
          <p:cNvSpPr>
            <a:spLocks noGrp="1" noChangeArrowheads="1"/>
          </p:cNvSpPr>
          <p:nvPr>
            <p:ph type="sldNum" idx="12"/>
          </p:nvPr>
        </p:nvSpPr>
        <p:spPr>
          <a:ln/>
        </p:spPr>
        <p:txBody>
          <a:bodyPr/>
          <a:lstStyle>
            <a:lvl1pPr>
              <a:defRPr/>
            </a:lvl1pPr>
          </a:lstStyle>
          <a:p>
            <a:pPr>
              <a:defRPr/>
            </a:pPr>
            <a:fld id="{5F3728B8-E57B-4474-895A-7DDB85E04D7E}" type="slidenum">
              <a:rPr lang="en-GB" altLang="en-US"/>
              <a:pPr>
                <a:defRPr/>
              </a:pPr>
              <a:t>‹#›</a:t>
            </a:fld>
            <a:endParaRPr lang="en-GB" altLang="en-US"/>
          </a:p>
        </p:txBody>
      </p:sp>
    </p:spTree>
    <p:extLst>
      <p:ext uri="{BB962C8B-B14F-4D97-AF65-F5344CB8AC3E}">
        <p14:creationId xmlns:p14="http://schemas.microsoft.com/office/powerpoint/2010/main" val="9509835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CB3CA757-37B3-E5B0-DDE1-DA38D5C1FCC1}"/>
              </a:ext>
            </a:extLst>
          </p:cNvPr>
          <p:cNvSpPr>
            <a:spLocks noGrp="1" noChangeArrowheads="1"/>
          </p:cNvSpPr>
          <p:nvPr>
            <p:ph type="dt"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BF601D0E-FFF7-7414-490B-EB6C8DD12BBF}"/>
              </a:ext>
            </a:extLst>
          </p:cNvPr>
          <p:cNvSpPr>
            <a:spLocks noGrp="1" noChangeArrowheads="1"/>
          </p:cNvSpPr>
          <p:nvPr>
            <p:ph type="ft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AB436F12-25EF-2945-ADB6-A7BE3B7C6D8D}"/>
              </a:ext>
            </a:extLst>
          </p:cNvPr>
          <p:cNvSpPr>
            <a:spLocks noGrp="1" noChangeArrowheads="1"/>
          </p:cNvSpPr>
          <p:nvPr>
            <p:ph type="sldNum" idx="12"/>
          </p:nvPr>
        </p:nvSpPr>
        <p:spPr>
          <a:ln/>
        </p:spPr>
        <p:txBody>
          <a:bodyPr/>
          <a:lstStyle>
            <a:lvl1pPr>
              <a:defRPr/>
            </a:lvl1pPr>
          </a:lstStyle>
          <a:p>
            <a:pPr>
              <a:defRPr/>
            </a:pPr>
            <a:fld id="{D0712016-623B-4653-854B-DB31B79D1438}" type="slidenum">
              <a:rPr lang="en-GB" altLang="en-US"/>
              <a:pPr>
                <a:defRPr/>
              </a:pPr>
              <a:t>‹#›</a:t>
            </a:fld>
            <a:endParaRPr lang="en-GB" altLang="en-US"/>
          </a:p>
        </p:txBody>
      </p:sp>
    </p:spTree>
    <p:extLst>
      <p:ext uri="{BB962C8B-B14F-4D97-AF65-F5344CB8AC3E}">
        <p14:creationId xmlns:p14="http://schemas.microsoft.com/office/powerpoint/2010/main" val="13247193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5840" y="273629"/>
            <a:ext cx="2741760" cy="585565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8641" y="273629"/>
            <a:ext cx="8042879" cy="585565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0EC22C85-AC5B-0731-4DF6-339E28023FFD}"/>
              </a:ext>
            </a:extLst>
          </p:cNvPr>
          <p:cNvSpPr>
            <a:spLocks noGrp="1" noChangeArrowheads="1"/>
          </p:cNvSpPr>
          <p:nvPr>
            <p:ph type="dt"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8AB6AB62-4A4B-080E-1807-1D2C96703F8C}"/>
              </a:ext>
            </a:extLst>
          </p:cNvPr>
          <p:cNvSpPr>
            <a:spLocks noGrp="1" noChangeArrowheads="1"/>
          </p:cNvSpPr>
          <p:nvPr>
            <p:ph type="ft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88074554-ECDE-C0E3-C7CB-602EBA2BDF9F}"/>
              </a:ext>
            </a:extLst>
          </p:cNvPr>
          <p:cNvSpPr>
            <a:spLocks noGrp="1" noChangeArrowheads="1"/>
          </p:cNvSpPr>
          <p:nvPr>
            <p:ph type="sldNum" idx="12"/>
          </p:nvPr>
        </p:nvSpPr>
        <p:spPr>
          <a:ln/>
        </p:spPr>
        <p:txBody>
          <a:bodyPr/>
          <a:lstStyle>
            <a:lvl1pPr>
              <a:defRPr/>
            </a:lvl1pPr>
          </a:lstStyle>
          <a:p>
            <a:pPr>
              <a:defRPr/>
            </a:pPr>
            <a:fld id="{A1D8ED57-6004-4984-80EA-18AB6B18212E}" type="slidenum">
              <a:rPr lang="en-GB" altLang="en-US"/>
              <a:pPr>
                <a:defRPr/>
              </a:pPr>
              <a:t>‹#›</a:t>
            </a:fld>
            <a:endParaRPr lang="en-GB" altLang="en-US"/>
          </a:p>
        </p:txBody>
      </p:sp>
    </p:spTree>
    <p:extLst>
      <p:ext uri="{BB962C8B-B14F-4D97-AF65-F5344CB8AC3E}">
        <p14:creationId xmlns:p14="http://schemas.microsoft.com/office/powerpoint/2010/main" val="24539151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8641" y="273629"/>
            <a:ext cx="10968959" cy="1143480"/>
          </a:xfrm>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1281C420-FE79-11EE-99F7-4B75199234B1}"/>
              </a:ext>
            </a:extLst>
          </p:cNvPr>
          <p:cNvSpPr>
            <a:spLocks noGrp="1" noChangeArrowheads="1"/>
          </p:cNvSpPr>
          <p:nvPr>
            <p:ph type="dt" idx="10"/>
          </p:nvPr>
        </p:nvSpPr>
        <p:spPr>
          <a:ln/>
        </p:spPr>
        <p:txBody>
          <a:bodyPr/>
          <a:lstStyle>
            <a:lvl1pPr>
              <a:defRPr/>
            </a:lvl1pPr>
          </a:lstStyle>
          <a:p>
            <a:pPr>
              <a:defRPr/>
            </a:pPr>
            <a:endParaRPr lang="en-GB" altLang="en-US"/>
          </a:p>
        </p:txBody>
      </p:sp>
      <p:sp>
        <p:nvSpPr>
          <p:cNvPr id="4" name="Rectangle 5">
            <a:extLst>
              <a:ext uri="{FF2B5EF4-FFF2-40B4-BE49-F238E27FC236}">
                <a16:creationId xmlns:a16="http://schemas.microsoft.com/office/drawing/2014/main" id="{91A483BC-F1C6-4A38-DC28-459C61A7972F}"/>
              </a:ext>
            </a:extLst>
          </p:cNvPr>
          <p:cNvSpPr>
            <a:spLocks noGrp="1" noChangeArrowheads="1"/>
          </p:cNvSpPr>
          <p:nvPr>
            <p:ph type="ftr" idx="11"/>
          </p:nvPr>
        </p:nvSpPr>
        <p:spPr>
          <a:ln/>
        </p:spPr>
        <p:txBody>
          <a:bodyPr/>
          <a:lstStyle>
            <a:lvl1pPr>
              <a:defRPr/>
            </a:lvl1pPr>
          </a:lstStyle>
          <a:p>
            <a:pPr>
              <a:defRPr/>
            </a:pPr>
            <a:endParaRPr lang="en-GB" altLang="en-US"/>
          </a:p>
        </p:txBody>
      </p:sp>
      <p:sp>
        <p:nvSpPr>
          <p:cNvPr id="5" name="Rectangle 6">
            <a:extLst>
              <a:ext uri="{FF2B5EF4-FFF2-40B4-BE49-F238E27FC236}">
                <a16:creationId xmlns:a16="http://schemas.microsoft.com/office/drawing/2014/main" id="{7AC22FEC-7095-4D4D-ED78-9BA56284F864}"/>
              </a:ext>
            </a:extLst>
          </p:cNvPr>
          <p:cNvSpPr>
            <a:spLocks noGrp="1" noChangeArrowheads="1"/>
          </p:cNvSpPr>
          <p:nvPr>
            <p:ph type="sldNum" idx="12"/>
          </p:nvPr>
        </p:nvSpPr>
        <p:spPr>
          <a:ln/>
        </p:spPr>
        <p:txBody>
          <a:bodyPr/>
          <a:lstStyle>
            <a:lvl1pPr>
              <a:defRPr/>
            </a:lvl1pPr>
          </a:lstStyle>
          <a:p>
            <a:pPr>
              <a:defRPr/>
            </a:pPr>
            <a:fld id="{576EACD0-1AE7-416E-9F1B-061FBACEF3FD}" type="slidenum">
              <a:rPr lang="en-GB" altLang="en-US"/>
              <a:pPr>
                <a:defRPr/>
              </a:pPr>
              <a:t>‹#›</a:t>
            </a:fld>
            <a:endParaRPr lang="en-GB" altLang="en-US"/>
          </a:p>
        </p:txBody>
      </p:sp>
    </p:spTree>
    <p:extLst>
      <p:ext uri="{BB962C8B-B14F-4D97-AF65-F5344CB8AC3E}">
        <p14:creationId xmlns:p14="http://schemas.microsoft.com/office/powerpoint/2010/main" val="36818757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range Title &amp;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EBE11F-4DF0-8F55-AB13-5EB0EF68B248}"/>
              </a:ext>
            </a:extLst>
          </p:cNvPr>
          <p:cNvSpPr>
            <a:spLocks noGrp="1"/>
          </p:cNvSpPr>
          <p:nvPr>
            <p:ph type="title"/>
          </p:nvPr>
        </p:nvSpPr>
        <p:spPr/>
        <p:txBody>
          <a:bodyPr/>
          <a:lstStyle>
            <a:lvl1pPr>
              <a:defRPr>
                <a:solidFill>
                  <a:srgbClr val="00CBDC"/>
                </a:solidFill>
              </a:defRPr>
            </a:lvl1pPr>
          </a:lstStyle>
          <a:p>
            <a:r>
              <a:rPr lang="en-US" dirty="0"/>
              <a:t>Click to edit Master title style</a:t>
            </a:r>
            <a:endParaRPr lang="en-GB" dirty="0"/>
          </a:p>
        </p:txBody>
      </p:sp>
      <p:sp>
        <p:nvSpPr>
          <p:cNvPr id="6" name="Text Placeholder 5">
            <a:extLst>
              <a:ext uri="{FF2B5EF4-FFF2-40B4-BE49-F238E27FC236}">
                <a16:creationId xmlns:a16="http://schemas.microsoft.com/office/drawing/2014/main" id="{B173EC07-2E61-7B9E-8AE6-31703073233A}"/>
              </a:ext>
            </a:extLst>
          </p:cNvPr>
          <p:cNvSpPr>
            <a:spLocks noGrp="1"/>
          </p:cNvSpPr>
          <p:nvPr>
            <p:ph type="body" sz="quarter" idx="10"/>
          </p:nvPr>
        </p:nvSpPr>
        <p:spPr>
          <a:xfrm>
            <a:off x="218090" y="1574035"/>
            <a:ext cx="10515600" cy="397701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50150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rang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16146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522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b="0">
                <a:latin typeface="+mj-lt"/>
              </a:defRPr>
            </a:lvl1pPr>
            <a:lvl2pPr>
              <a:defRPr b="0">
                <a:latin typeface="+mj-lt"/>
              </a:defRPr>
            </a:lvl2pPr>
            <a:lvl3pPr>
              <a:defRPr b="0">
                <a:latin typeface="+mj-lt"/>
              </a:defRPr>
            </a:lvl3pPr>
            <a:lvl4pPr>
              <a:defRPr b="0">
                <a:latin typeface="+mj-lt"/>
              </a:defRPr>
            </a:lvl4pPr>
            <a:lvl5pPr>
              <a:defRPr b="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7669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a:extLst>
              <a:ext uri="{FF2B5EF4-FFF2-40B4-BE49-F238E27FC236}">
                <a16:creationId xmlns:a16="http://schemas.microsoft.com/office/drawing/2014/main" id="{6724C8C3-B6F4-52C8-8358-F7314873117E}"/>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02A31717-08D3-0080-26C5-5F0845EDDAB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DFC63D4-3933-61FB-015E-B54139E384A1}"/>
              </a:ext>
            </a:extLst>
          </p:cNvPr>
          <p:cNvSpPr>
            <a:spLocks noGrp="1"/>
          </p:cNvSpPr>
          <p:nvPr>
            <p:ph type="sldNum" sz="quarter" idx="12"/>
          </p:nvPr>
        </p:nvSpPr>
        <p:spPr/>
        <p:txBody>
          <a:bodyPr/>
          <a:lstStyle>
            <a:lvl1pPr>
              <a:defRPr smtClean="0"/>
            </a:lvl1pPr>
          </a:lstStyle>
          <a:p>
            <a:pPr>
              <a:defRPr/>
            </a:pPr>
            <a:fld id="{9A768D4E-8BB8-4827-BDCC-4ACE1014B5E7}" type="slidenum">
              <a:rPr lang="en-US" altLang="en-US"/>
              <a:pPr>
                <a:defRPr/>
              </a:pPr>
              <a:t>‹#›</a:t>
            </a:fld>
            <a:endParaRPr lang="en-US" altLang="en-US"/>
          </a:p>
        </p:txBody>
      </p:sp>
    </p:spTree>
    <p:extLst>
      <p:ext uri="{BB962C8B-B14F-4D97-AF65-F5344CB8AC3E}">
        <p14:creationId xmlns:p14="http://schemas.microsoft.com/office/powerpoint/2010/main" val="29116329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1CC70F7-065E-4105-B74D-2021A01F23D3}" type="datetime1">
              <a:rPr lang="en-GB" smtClean="0"/>
              <a:t>26/03/2025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9C29BE8-B693-46FB-8BD9-BB5778D51825}" type="slidenum">
              <a:rPr lang="en-GB" smtClean="0"/>
              <a:t>‹#›</a:t>
            </a:fld>
            <a:endParaRPr lang="en-GB" dirty="0"/>
          </a:p>
        </p:txBody>
      </p:sp>
    </p:spTree>
    <p:extLst>
      <p:ext uri="{BB962C8B-B14F-4D97-AF65-F5344CB8AC3E}">
        <p14:creationId xmlns:p14="http://schemas.microsoft.com/office/powerpoint/2010/main" val="2665536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7B63E-12CF-4CF8-B150-EF7D4D075D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BA41764-AED4-4931-9763-866A04E6DF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938193-AC8A-4A4B-B1E6-93F3966ED809}"/>
              </a:ext>
            </a:extLst>
          </p:cNvPr>
          <p:cNvSpPr>
            <a:spLocks noGrp="1"/>
          </p:cNvSpPr>
          <p:nvPr>
            <p:ph type="dt" sz="half" idx="10"/>
          </p:nvPr>
        </p:nvSpPr>
        <p:spPr/>
        <p:txBody>
          <a:bodyPr/>
          <a:lstStyle/>
          <a:p>
            <a:fld id="{2BBA88AB-8273-45AC-B4C6-ADF947C2E995}" type="datetimeFigureOut">
              <a:rPr lang="en-GB" smtClean="0"/>
              <a:t>26/03/2025</a:t>
            </a:fld>
            <a:endParaRPr lang="en-GB"/>
          </a:p>
        </p:txBody>
      </p:sp>
      <p:sp>
        <p:nvSpPr>
          <p:cNvPr id="5" name="Footer Placeholder 4">
            <a:extLst>
              <a:ext uri="{FF2B5EF4-FFF2-40B4-BE49-F238E27FC236}">
                <a16:creationId xmlns:a16="http://schemas.microsoft.com/office/drawing/2014/main" id="{2F5280D1-1BE1-417D-A2D0-F2A9A4AD06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225F3C-87F8-4496-88CF-93FE29AF3D56}"/>
              </a:ext>
            </a:extLst>
          </p:cNvPr>
          <p:cNvSpPr>
            <a:spLocks noGrp="1"/>
          </p:cNvSpPr>
          <p:nvPr>
            <p:ph type="sldNum" sz="quarter" idx="12"/>
          </p:nvPr>
        </p:nvSpPr>
        <p:spPr/>
        <p:txBody>
          <a:bodyPr/>
          <a:lstStyle/>
          <a:p>
            <a:fld id="{33A29073-969C-4F78-8A37-FA059A998471}" type="slidenum">
              <a:rPr lang="en-GB" smtClean="0"/>
              <a:t>‹#›</a:t>
            </a:fld>
            <a:endParaRPr lang="en-GB"/>
          </a:p>
        </p:txBody>
      </p:sp>
    </p:spTree>
    <p:extLst>
      <p:ext uri="{BB962C8B-B14F-4D97-AF65-F5344CB8AC3E}">
        <p14:creationId xmlns:p14="http://schemas.microsoft.com/office/powerpoint/2010/main" val="423310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A7D03-7AD5-468B-93F2-5FC1AC7A458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39EEA2D-897A-4118-A45D-E896DDA61F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10965F4-801D-4CB6-B24B-A4FE0176F8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BBBCA3A-DD0B-4137-B0DD-1B5F8A333711}"/>
              </a:ext>
            </a:extLst>
          </p:cNvPr>
          <p:cNvSpPr>
            <a:spLocks noGrp="1"/>
          </p:cNvSpPr>
          <p:nvPr>
            <p:ph type="dt" sz="half" idx="10"/>
          </p:nvPr>
        </p:nvSpPr>
        <p:spPr/>
        <p:txBody>
          <a:bodyPr/>
          <a:lstStyle/>
          <a:p>
            <a:fld id="{2BBA88AB-8273-45AC-B4C6-ADF947C2E995}" type="datetimeFigureOut">
              <a:rPr lang="en-GB" smtClean="0"/>
              <a:t>26/03/2025</a:t>
            </a:fld>
            <a:endParaRPr lang="en-GB"/>
          </a:p>
        </p:txBody>
      </p:sp>
      <p:sp>
        <p:nvSpPr>
          <p:cNvPr id="6" name="Footer Placeholder 5">
            <a:extLst>
              <a:ext uri="{FF2B5EF4-FFF2-40B4-BE49-F238E27FC236}">
                <a16:creationId xmlns:a16="http://schemas.microsoft.com/office/drawing/2014/main" id="{B2CF8805-6642-476E-A275-7D14ED70A6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9C9210D-CD7E-4A03-82D6-2C577D6D4441}"/>
              </a:ext>
            </a:extLst>
          </p:cNvPr>
          <p:cNvSpPr>
            <a:spLocks noGrp="1"/>
          </p:cNvSpPr>
          <p:nvPr>
            <p:ph type="sldNum" sz="quarter" idx="12"/>
          </p:nvPr>
        </p:nvSpPr>
        <p:spPr/>
        <p:txBody>
          <a:bodyPr/>
          <a:lstStyle/>
          <a:p>
            <a:fld id="{33A29073-969C-4F78-8A37-FA059A998471}" type="slidenum">
              <a:rPr lang="en-GB" smtClean="0"/>
              <a:t>‹#›</a:t>
            </a:fld>
            <a:endParaRPr lang="en-GB"/>
          </a:p>
        </p:txBody>
      </p:sp>
    </p:spTree>
    <p:extLst>
      <p:ext uri="{BB962C8B-B14F-4D97-AF65-F5344CB8AC3E}">
        <p14:creationId xmlns:p14="http://schemas.microsoft.com/office/powerpoint/2010/main" val="1386860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E4920-78F0-4DB7-9408-91EB9DABF33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19BF53-444C-4E72-A1DA-50A46CBD63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D2FC2C-FF55-4E6B-A938-0939A8393D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B827C2D-54E1-4E98-BE06-E2F94DA0C2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24F997-97BB-404B-9669-5F06B8938C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67D4327-3835-4E2F-85E7-0E3B6E75B3DD}"/>
              </a:ext>
            </a:extLst>
          </p:cNvPr>
          <p:cNvSpPr>
            <a:spLocks noGrp="1"/>
          </p:cNvSpPr>
          <p:nvPr>
            <p:ph type="dt" sz="half" idx="10"/>
          </p:nvPr>
        </p:nvSpPr>
        <p:spPr/>
        <p:txBody>
          <a:bodyPr/>
          <a:lstStyle/>
          <a:p>
            <a:fld id="{2BBA88AB-8273-45AC-B4C6-ADF947C2E995}" type="datetimeFigureOut">
              <a:rPr lang="en-GB" smtClean="0"/>
              <a:t>26/03/2025</a:t>
            </a:fld>
            <a:endParaRPr lang="en-GB"/>
          </a:p>
        </p:txBody>
      </p:sp>
      <p:sp>
        <p:nvSpPr>
          <p:cNvPr id="8" name="Footer Placeholder 7">
            <a:extLst>
              <a:ext uri="{FF2B5EF4-FFF2-40B4-BE49-F238E27FC236}">
                <a16:creationId xmlns:a16="http://schemas.microsoft.com/office/drawing/2014/main" id="{61B49BD9-2A70-4BAD-97D9-1C569C9E345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A2462F0-2A4E-4A1A-A923-87CEB489B3BB}"/>
              </a:ext>
            </a:extLst>
          </p:cNvPr>
          <p:cNvSpPr>
            <a:spLocks noGrp="1"/>
          </p:cNvSpPr>
          <p:nvPr>
            <p:ph type="sldNum" sz="quarter" idx="12"/>
          </p:nvPr>
        </p:nvSpPr>
        <p:spPr/>
        <p:txBody>
          <a:bodyPr/>
          <a:lstStyle/>
          <a:p>
            <a:fld id="{33A29073-969C-4F78-8A37-FA059A998471}" type="slidenum">
              <a:rPr lang="en-GB" smtClean="0"/>
              <a:t>‹#›</a:t>
            </a:fld>
            <a:endParaRPr lang="en-GB"/>
          </a:p>
        </p:txBody>
      </p:sp>
    </p:spTree>
    <p:extLst>
      <p:ext uri="{BB962C8B-B14F-4D97-AF65-F5344CB8AC3E}">
        <p14:creationId xmlns:p14="http://schemas.microsoft.com/office/powerpoint/2010/main" val="2879725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F04DA-57A0-4FE7-AB63-2ACFA6546CB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4F9704B-3949-49B8-A8B3-D70A4B477A26}"/>
              </a:ext>
            </a:extLst>
          </p:cNvPr>
          <p:cNvSpPr>
            <a:spLocks noGrp="1"/>
          </p:cNvSpPr>
          <p:nvPr>
            <p:ph type="dt" sz="half" idx="10"/>
          </p:nvPr>
        </p:nvSpPr>
        <p:spPr/>
        <p:txBody>
          <a:bodyPr/>
          <a:lstStyle/>
          <a:p>
            <a:fld id="{2BBA88AB-8273-45AC-B4C6-ADF947C2E995}" type="datetimeFigureOut">
              <a:rPr lang="en-GB" smtClean="0"/>
              <a:t>26/03/2025</a:t>
            </a:fld>
            <a:endParaRPr lang="en-GB"/>
          </a:p>
        </p:txBody>
      </p:sp>
      <p:sp>
        <p:nvSpPr>
          <p:cNvPr id="4" name="Footer Placeholder 3">
            <a:extLst>
              <a:ext uri="{FF2B5EF4-FFF2-40B4-BE49-F238E27FC236}">
                <a16:creationId xmlns:a16="http://schemas.microsoft.com/office/drawing/2014/main" id="{0ECDA291-1DB1-4A0D-836E-05DED9B280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15466EF-C1CE-405E-BA93-BE9562DC0111}"/>
              </a:ext>
            </a:extLst>
          </p:cNvPr>
          <p:cNvSpPr>
            <a:spLocks noGrp="1"/>
          </p:cNvSpPr>
          <p:nvPr>
            <p:ph type="sldNum" sz="quarter" idx="12"/>
          </p:nvPr>
        </p:nvSpPr>
        <p:spPr/>
        <p:txBody>
          <a:bodyPr/>
          <a:lstStyle/>
          <a:p>
            <a:fld id="{33A29073-969C-4F78-8A37-FA059A998471}" type="slidenum">
              <a:rPr lang="en-GB" smtClean="0"/>
              <a:t>‹#›</a:t>
            </a:fld>
            <a:endParaRPr lang="en-GB"/>
          </a:p>
        </p:txBody>
      </p:sp>
    </p:spTree>
    <p:extLst>
      <p:ext uri="{BB962C8B-B14F-4D97-AF65-F5344CB8AC3E}">
        <p14:creationId xmlns:p14="http://schemas.microsoft.com/office/powerpoint/2010/main" val="924919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841C5A-63FF-449C-AA5B-C6DE4DA854B3}"/>
              </a:ext>
            </a:extLst>
          </p:cNvPr>
          <p:cNvSpPr>
            <a:spLocks noGrp="1"/>
          </p:cNvSpPr>
          <p:nvPr>
            <p:ph type="dt" sz="half" idx="10"/>
          </p:nvPr>
        </p:nvSpPr>
        <p:spPr/>
        <p:txBody>
          <a:bodyPr/>
          <a:lstStyle/>
          <a:p>
            <a:fld id="{2BBA88AB-8273-45AC-B4C6-ADF947C2E995}" type="datetimeFigureOut">
              <a:rPr lang="en-GB" smtClean="0"/>
              <a:t>26/03/2025</a:t>
            </a:fld>
            <a:endParaRPr lang="en-GB"/>
          </a:p>
        </p:txBody>
      </p:sp>
      <p:sp>
        <p:nvSpPr>
          <p:cNvPr id="3" name="Footer Placeholder 2">
            <a:extLst>
              <a:ext uri="{FF2B5EF4-FFF2-40B4-BE49-F238E27FC236}">
                <a16:creationId xmlns:a16="http://schemas.microsoft.com/office/drawing/2014/main" id="{29FE34B0-3E64-4585-9C44-24E855D6B7A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9407E25-4381-41A4-A389-6FEE0415CF17}"/>
              </a:ext>
            </a:extLst>
          </p:cNvPr>
          <p:cNvSpPr>
            <a:spLocks noGrp="1"/>
          </p:cNvSpPr>
          <p:nvPr>
            <p:ph type="sldNum" sz="quarter" idx="12"/>
          </p:nvPr>
        </p:nvSpPr>
        <p:spPr/>
        <p:txBody>
          <a:bodyPr/>
          <a:lstStyle/>
          <a:p>
            <a:fld id="{33A29073-969C-4F78-8A37-FA059A998471}" type="slidenum">
              <a:rPr lang="en-GB" smtClean="0"/>
              <a:t>‹#›</a:t>
            </a:fld>
            <a:endParaRPr lang="en-GB"/>
          </a:p>
        </p:txBody>
      </p:sp>
    </p:spTree>
    <p:extLst>
      <p:ext uri="{BB962C8B-B14F-4D97-AF65-F5344CB8AC3E}">
        <p14:creationId xmlns:p14="http://schemas.microsoft.com/office/powerpoint/2010/main" val="3875373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E0CF6-E424-4B87-91EA-A306B22451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5D170F0-87D0-4499-8F4A-B502716BAF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ECCB436-95C7-4871-A85E-E77D00BD47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2188C2-4BCF-48B8-8D7D-0FD3024A5AF0}"/>
              </a:ext>
            </a:extLst>
          </p:cNvPr>
          <p:cNvSpPr>
            <a:spLocks noGrp="1"/>
          </p:cNvSpPr>
          <p:nvPr>
            <p:ph type="dt" sz="half" idx="10"/>
          </p:nvPr>
        </p:nvSpPr>
        <p:spPr/>
        <p:txBody>
          <a:bodyPr/>
          <a:lstStyle/>
          <a:p>
            <a:fld id="{2BBA88AB-8273-45AC-B4C6-ADF947C2E995}" type="datetimeFigureOut">
              <a:rPr lang="en-GB" smtClean="0"/>
              <a:t>26/03/2025</a:t>
            </a:fld>
            <a:endParaRPr lang="en-GB"/>
          </a:p>
        </p:txBody>
      </p:sp>
      <p:sp>
        <p:nvSpPr>
          <p:cNvPr id="6" name="Footer Placeholder 5">
            <a:extLst>
              <a:ext uri="{FF2B5EF4-FFF2-40B4-BE49-F238E27FC236}">
                <a16:creationId xmlns:a16="http://schemas.microsoft.com/office/drawing/2014/main" id="{33954D3D-3531-4D5D-851D-0276C403D3C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43E359E-9369-447D-9E21-7B37345AAF1E}"/>
              </a:ext>
            </a:extLst>
          </p:cNvPr>
          <p:cNvSpPr>
            <a:spLocks noGrp="1"/>
          </p:cNvSpPr>
          <p:nvPr>
            <p:ph type="sldNum" sz="quarter" idx="12"/>
          </p:nvPr>
        </p:nvSpPr>
        <p:spPr/>
        <p:txBody>
          <a:bodyPr/>
          <a:lstStyle/>
          <a:p>
            <a:fld id="{33A29073-969C-4F78-8A37-FA059A998471}" type="slidenum">
              <a:rPr lang="en-GB" smtClean="0"/>
              <a:t>‹#›</a:t>
            </a:fld>
            <a:endParaRPr lang="en-GB"/>
          </a:p>
        </p:txBody>
      </p:sp>
    </p:spTree>
    <p:extLst>
      <p:ext uri="{BB962C8B-B14F-4D97-AF65-F5344CB8AC3E}">
        <p14:creationId xmlns:p14="http://schemas.microsoft.com/office/powerpoint/2010/main" val="629944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95823-0B92-406A-B882-B87EABDD23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75DFF1B-62FF-4A73-A99C-30A288C1B4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2AB0629-8B16-4FAA-9936-344B3F7ABD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EEA86F-CD7E-4BBF-B197-37003ADF7A30}"/>
              </a:ext>
            </a:extLst>
          </p:cNvPr>
          <p:cNvSpPr>
            <a:spLocks noGrp="1"/>
          </p:cNvSpPr>
          <p:nvPr>
            <p:ph type="dt" sz="half" idx="10"/>
          </p:nvPr>
        </p:nvSpPr>
        <p:spPr/>
        <p:txBody>
          <a:bodyPr/>
          <a:lstStyle/>
          <a:p>
            <a:fld id="{2BBA88AB-8273-45AC-B4C6-ADF947C2E995}" type="datetimeFigureOut">
              <a:rPr lang="en-GB" smtClean="0"/>
              <a:t>26/03/2025</a:t>
            </a:fld>
            <a:endParaRPr lang="en-GB"/>
          </a:p>
        </p:txBody>
      </p:sp>
      <p:sp>
        <p:nvSpPr>
          <p:cNvPr id="6" name="Footer Placeholder 5">
            <a:extLst>
              <a:ext uri="{FF2B5EF4-FFF2-40B4-BE49-F238E27FC236}">
                <a16:creationId xmlns:a16="http://schemas.microsoft.com/office/drawing/2014/main" id="{0D7465A6-7D68-4FF7-A883-DF8F96963A6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4BDAA0-8070-4438-974C-4CD7E3329713}"/>
              </a:ext>
            </a:extLst>
          </p:cNvPr>
          <p:cNvSpPr>
            <a:spLocks noGrp="1"/>
          </p:cNvSpPr>
          <p:nvPr>
            <p:ph type="sldNum" sz="quarter" idx="12"/>
          </p:nvPr>
        </p:nvSpPr>
        <p:spPr/>
        <p:txBody>
          <a:bodyPr/>
          <a:lstStyle/>
          <a:p>
            <a:fld id="{33A29073-969C-4F78-8A37-FA059A998471}" type="slidenum">
              <a:rPr lang="en-GB" smtClean="0"/>
              <a:t>‹#›</a:t>
            </a:fld>
            <a:endParaRPr lang="en-GB"/>
          </a:p>
        </p:txBody>
      </p:sp>
    </p:spTree>
    <p:extLst>
      <p:ext uri="{BB962C8B-B14F-4D97-AF65-F5344CB8AC3E}">
        <p14:creationId xmlns:p14="http://schemas.microsoft.com/office/powerpoint/2010/main" val="1054379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6949A1-9F25-4106-B770-AF99119D63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AAD68D0-025B-41DD-B205-A21EFC5978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79A67E-78FB-41B3-A93E-618256B78C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BA88AB-8273-45AC-B4C6-ADF947C2E995}" type="datetimeFigureOut">
              <a:rPr lang="en-GB" smtClean="0"/>
              <a:t>26/03/2025</a:t>
            </a:fld>
            <a:endParaRPr lang="en-GB"/>
          </a:p>
        </p:txBody>
      </p:sp>
      <p:sp>
        <p:nvSpPr>
          <p:cNvPr id="5" name="Footer Placeholder 4">
            <a:extLst>
              <a:ext uri="{FF2B5EF4-FFF2-40B4-BE49-F238E27FC236}">
                <a16:creationId xmlns:a16="http://schemas.microsoft.com/office/drawing/2014/main" id="{A054F25C-7C5C-430D-AE3D-9EB26E27B7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4A442C7-7C90-45A8-8CDE-6DD454F481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A29073-969C-4F78-8A37-FA059A998471}" type="slidenum">
              <a:rPr lang="en-GB" smtClean="0"/>
              <a:t>‹#›</a:t>
            </a:fld>
            <a:endParaRPr lang="en-GB"/>
          </a:p>
        </p:txBody>
      </p:sp>
    </p:spTree>
    <p:extLst>
      <p:ext uri="{BB962C8B-B14F-4D97-AF65-F5344CB8AC3E}">
        <p14:creationId xmlns:p14="http://schemas.microsoft.com/office/powerpoint/2010/main" val="21354346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7A4136EF-57CC-1558-3362-7B086A353C5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03680" cy="67931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7" name="Rectangle 2">
            <a:extLst>
              <a:ext uri="{FF2B5EF4-FFF2-40B4-BE49-F238E27FC236}">
                <a16:creationId xmlns:a16="http://schemas.microsoft.com/office/drawing/2014/main" id="{86AF9B9A-3A7D-D5C8-7C5C-3FC974B39439}"/>
              </a:ext>
            </a:extLst>
          </p:cNvPr>
          <p:cNvSpPr>
            <a:spLocks noGrp="1" noChangeArrowheads="1"/>
          </p:cNvSpPr>
          <p:nvPr>
            <p:ph type="title"/>
          </p:nvPr>
        </p:nvSpPr>
        <p:spPr bwMode="auto">
          <a:xfrm>
            <a:off x="608641" y="273629"/>
            <a:ext cx="10968959"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028" name="Rectangle 3">
            <a:extLst>
              <a:ext uri="{FF2B5EF4-FFF2-40B4-BE49-F238E27FC236}">
                <a16:creationId xmlns:a16="http://schemas.microsoft.com/office/drawing/2014/main" id="{54DE3D91-B63A-24DE-8011-FFF6BD74756F}"/>
              </a:ext>
            </a:extLst>
          </p:cNvPr>
          <p:cNvSpPr>
            <a:spLocks noGrp="1" noChangeArrowheads="1"/>
          </p:cNvSpPr>
          <p:nvPr>
            <p:ph type="body" idx="1"/>
          </p:nvPr>
        </p:nvSpPr>
        <p:spPr bwMode="auto">
          <a:xfrm>
            <a:off x="608641" y="1604329"/>
            <a:ext cx="10968959" cy="45249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9404" rIns="0" bIns="0" numCol="1" anchor="t" anchorCtr="0" compatLnSpc="1">
            <a:prstTxWarp prst="textNoShape">
              <a:avLst/>
            </a:prstTxWarp>
          </a:bodyPr>
          <a:lstStyle/>
          <a:p>
            <a:pPr lvl="0"/>
            <a:r>
              <a:rPr lang="en-GB" altLang="en-US"/>
              <a:t>Click to edit the outline text format</a:t>
            </a:r>
          </a:p>
          <a:p>
            <a:pPr lvl="1"/>
            <a:r>
              <a:rPr lang="en-GB" altLang="en-US"/>
              <a:t>Second level</a:t>
            </a:r>
          </a:p>
          <a:p>
            <a:pPr lvl="2"/>
            <a:r>
              <a:rPr lang="en-GB" altLang="en-US"/>
              <a:t>Third level</a:t>
            </a:r>
          </a:p>
        </p:txBody>
      </p:sp>
      <p:sp>
        <p:nvSpPr>
          <p:cNvPr id="2" name="Rectangle 4">
            <a:extLst>
              <a:ext uri="{FF2B5EF4-FFF2-40B4-BE49-F238E27FC236}">
                <a16:creationId xmlns:a16="http://schemas.microsoft.com/office/drawing/2014/main" id="{5E164AAF-74C9-9611-A9BF-CE0D22218AE2}"/>
              </a:ext>
            </a:extLst>
          </p:cNvPr>
          <p:cNvSpPr>
            <a:spLocks noGrp="1" noChangeArrowheads="1"/>
          </p:cNvSpPr>
          <p:nvPr>
            <p:ph type="dt"/>
          </p:nvPr>
        </p:nvSpPr>
        <p:spPr bwMode="auto">
          <a:xfrm>
            <a:off x="608641" y="6247376"/>
            <a:ext cx="2837760" cy="470930"/>
          </a:xfrm>
          <a:prstGeom prst="rect">
            <a:avLst/>
          </a:prstGeom>
          <a:noFill/>
          <a:ln>
            <a:noFill/>
          </a:ln>
          <a:effectLst/>
        </p:spPr>
        <p:txBody>
          <a:bodyPr vert="horz" wrap="square" lIns="0" tIns="0" rIns="0" bIns="0" numCol="1" anchor="t" anchorCtr="0" compatLnSpc="1">
            <a:prstTxWarp prst="textNoShape">
              <a:avLst/>
            </a:prstTxWarp>
          </a:bodyPr>
          <a:lstStyle>
            <a:lvl1pPr eaLnBrk="1">
              <a:lnSpc>
                <a:spcPct val="93000"/>
              </a:lnSpc>
              <a:buClr>
                <a:srgbClr val="000000"/>
              </a:buClr>
              <a:buSzPct val="100000"/>
              <a:buFont typeface="Times New Roman" pitchFamily="16" charset="0"/>
              <a:buNone/>
              <a:tabLst>
                <a:tab pos="656722" algn="l"/>
                <a:tab pos="1313444" algn="l"/>
                <a:tab pos="1970166" algn="l"/>
              </a:tabLst>
              <a:defRPr sz="1270">
                <a:solidFill>
                  <a:srgbClr val="000000"/>
                </a:solidFill>
                <a:latin typeface="Times New Roman" pitchFamily="16" charset="0"/>
              </a:defRPr>
            </a:lvl1pPr>
          </a:lstStyle>
          <a:p>
            <a:pPr>
              <a:defRPr/>
            </a:pPr>
            <a:endParaRPr lang="en-GB" altLang="en-US"/>
          </a:p>
        </p:txBody>
      </p:sp>
      <p:sp>
        <p:nvSpPr>
          <p:cNvPr id="1029" name="Rectangle 5">
            <a:extLst>
              <a:ext uri="{FF2B5EF4-FFF2-40B4-BE49-F238E27FC236}">
                <a16:creationId xmlns:a16="http://schemas.microsoft.com/office/drawing/2014/main" id="{811016C5-8C4B-71F3-9B95-02624E811206}"/>
              </a:ext>
            </a:extLst>
          </p:cNvPr>
          <p:cNvSpPr>
            <a:spLocks noGrp="1" noChangeArrowheads="1"/>
          </p:cNvSpPr>
          <p:nvPr>
            <p:ph type="ftr"/>
          </p:nvPr>
        </p:nvSpPr>
        <p:spPr bwMode="auto">
          <a:xfrm>
            <a:off x="4170240" y="6247376"/>
            <a:ext cx="3863040" cy="470930"/>
          </a:xfrm>
          <a:prstGeom prst="rect">
            <a:avLst/>
          </a:prstGeom>
          <a:noFill/>
          <a:ln>
            <a:noFill/>
          </a:ln>
          <a:effectLst/>
        </p:spPr>
        <p:txBody>
          <a:bodyPr vert="horz" wrap="square" lIns="0" tIns="0" rIns="0" bIns="0" numCol="1" anchor="t" anchorCtr="0" compatLnSpc="1">
            <a:prstTxWarp prst="textNoShape">
              <a:avLst/>
            </a:prstTxWarp>
          </a:bodyPr>
          <a:lstStyle>
            <a:lvl1pPr algn="ctr" eaLnBrk="1">
              <a:lnSpc>
                <a:spcPct val="93000"/>
              </a:lnSpc>
              <a:buClr>
                <a:srgbClr val="000000"/>
              </a:buClr>
              <a:buSzPct val="100000"/>
              <a:buFont typeface="Times New Roman" pitchFamily="16" charset="0"/>
              <a:buNone/>
              <a:tabLst>
                <a:tab pos="656722" algn="l"/>
                <a:tab pos="1313444" algn="l"/>
                <a:tab pos="1970166" algn="l"/>
                <a:tab pos="2626888" algn="l"/>
              </a:tabLst>
              <a:defRPr sz="1270">
                <a:solidFill>
                  <a:srgbClr val="000000"/>
                </a:solidFill>
                <a:latin typeface="Times New Roman" pitchFamily="16" charset="0"/>
              </a:defRPr>
            </a:lvl1pPr>
          </a:lstStyle>
          <a:p>
            <a:pPr>
              <a:defRPr/>
            </a:pPr>
            <a:endParaRPr lang="en-GB" altLang="en-US"/>
          </a:p>
        </p:txBody>
      </p:sp>
      <p:sp>
        <p:nvSpPr>
          <p:cNvPr id="1030" name="Rectangle 6">
            <a:extLst>
              <a:ext uri="{FF2B5EF4-FFF2-40B4-BE49-F238E27FC236}">
                <a16:creationId xmlns:a16="http://schemas.microsoft.com/office/drawing/2014/main" id="{1CB5727C-8C29-1627-1AEE-A402EB297C6C}"/>
              </a:ext>
            </a:extLst>
          </p:cNvPr>
          <p:cNvSpPr>
            <a:spLocks noGrp="1" noChangeArrowheads="1"/>
          </p:cNvSpPr>
          <p:nvPr>
            <p:ph type="sldNum"/>
          </p:nvPr>
        </p:nvSpPr>
        <p:spPr bwMode="auto">
          <a:xfrm>
            <a:off x="8741761" y="6247376"/>
            <a:ext cx="2837760" cy="470930"/>
          </a:xfrm>
          <a:prstGeom prst="rect">
            <a:avLst/>
          </a:prstGeom>
          <a:noFill/>
          <a:ln>
            <a:noFill/>
          </a:ln>
          <a:effectLst/>
        </p:spPr>
        <p:txBody>
          <a:bodyPr vert="horz" wrap="square" lIns="0" tIns="0" rIns="0" bIns="0" numCol="1" anchor="t" anchorCtr="0" compatLnSpc="1">
            <a:prstTxWarp prst="textNoShape">
              <a:avLst/>
            </a:prstTxWarp>
          </a:bodyPr>
          <a:lstStyle>
            <a:lvl1pPr algn="r" eaLnBrk="1">
              <a:lnSpc>
                <a:spcPct val="93000"/>
              </a:lnSpc>
              <a:buClr>
                <a:srgbClr val="000000"/>
              </a:buClr>
              <a:buSzPct val="100000"/>
              <a:buFont typeface="Times New Roman" panose="02020603050405020304" pitchFamily="18" charset="0"/>
              <a:buNone/>
              <a:tabLst>
                <a:tab pos="656722" algn="l"/>
                <a:tab pos="1313444" algn="l"/>
                <a:tab pos="1970166" algn="l"/>
              </a:tabLst>
              <a:defRPr sz="1270">
                <a:solidFill>
                  <a:srgbClr val="000000"/>
                </a:solidFill>
                <a:latin typeface="Times New Roman" panose="02020603050405020304" pitchFamily="18" charset="0"/>
              </a:defRPr>
            </a:lvl1pPr>
          </a:lstStyle>
          <a:p>
            <a:pPr>
              <a:defRPr/>
            </a:pPr>
            <a:fld id="{7A6CB18E-8F2C-4209-BF22-6CCD71A49FC5}" type="slidenum">
              <a:rPr lang="en-GB" altLang="en-US"/>
              <a:pPr>
                <a:defRPr/>
              </a:pPr>
              <a:t>‹#›</a:t>
            </a:fld>
            <a:endParaRPr lang="en-GB" altLang="en-US"/>
          </a:p>
        </p:txBody>
      </p:sp>
    </p:spTree>
    <p:extLst>
      <p:ext uri="{BB962C8B-B14F-4D97-AF65-F5344CB8AC3E}">
        <p14:creationId xmlns:p14="http://schemas.microsoft.com/office/powerpoint/2010/main" val="3873637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2903">
          <a:solidFill>
            <a:srgbClr val="579D1C"/>
          </a:solidFill>
          <a:latin typeface="+mj-lt"/>
          <a:ea typeface="+mj-ea"/>
          <a:cs typeface="+mj-cs"/>
        </a:defRPr>
      </a:lvl1pPr>
      <a:lvl2pPr algn="l"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2903">
          <a:solidFill>
            <a:srgbClr val="579D1C"/>
          </a:solidFill>
          <a:latin typeface="Arial" charset="0"/>
          <a:cs typeface="Arial Unicode MS" charset="0"/>
        </a:defRPr>
      </a:lvl2pPr>
      <a:lvl3pPr algn="l"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2903">
          <a:solidFill>
            <a:srgbClr val="579D1C"/>
          </a:solidFill>
          <a:latin typeface="Arial" charset="0"/>
          <a:cs typeface="Arial Unicode MS" charset="0"/>
        </a:defRPr>
      </a:lvl3pPr>
      <a:lvl4pPr algn="l"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2903">
          <a:solidFill>
            <a:srgbClr val="579D1C"/>
          </a:solidFill>
          <a:latin typeface="Arial" charset="0"/>
          <a:cs typeface="Arial Unicode MS" charset="0"/>
        </a:defRPr>
      </a:lvl4pPr>
      <a:lvl5pPr algn="l"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2903">
          <a:solidFill>
            <a:srgbClr val="579D1C"/>
          </a:solidFill>
          <a:latin typeface="Arial" charset="0"/>
          <a:cs typeface="Arial Unicode MS" charset="0"/>
        </a:defRPr>
      </a:lvl5pPr>
      <a:lvl6pPr marL="2281245" indent="-207386" algn="l" defTabSz="407571" rtl="0" fontAlgn="base" hangingPunct="0">
        <a:lnSpc>
          <a:spcPct val="93000"/>
        </a:lnSpc>
        <a:spcBef>
          <a:spcPct val="0"/>
        </a:spcBef>
        <a:spcAft>
          <a:spcPct val="0"/>
        </a:spcAft>
        <a:buClr>
          <a:srgbClr val="000000"/>
        </a:buClr>
        <a:buSzPct val="100000"/>
        <a:buFont typeface="Times New Roman" pitchFamily="16" charset="0"/>
        <a:defRPr sz="2903">
          <a:solidFill>
            <a:srgbClr val="579D1C"/>
          </a:solidFill>
          <a:latin typeface="Arial" charset="0"/>
          <a:cs typeface="Arial Unicode MS" charset="0"/>
        </a:defRPr>
      </a:lvl6pPr>
      <a:lvl7pPr marL="2696017" indent="-207386" algn="l" defTabSz="407571" rtl="0" fontAlgn="base" hangingPunct="0">
        <a:lnSpc>
          <a:spcPct val="93000"/>
        </a:lnSpc>
        <a:spcBef>
          <a:spcPct val="0"/>
        </a:spcBef>
        <a:spcAft>
          <a:spcPct val="0"/>
        </a:spcAft>
        <a:buClr>
          <a:srgbClr val="000000"/>
        </a:buClr>
        <a:buSzPct val="100000"/>
        <a:buFont typeface="Times New Roman" pitchFamily="16" charset="0"/>
        <a:defRPr sz="2903">
          <a:solidFill>
            <a:srgbClr val="579D1C"/>
          </a:solidFill>
          <a:latin typeface="Arial" charset="0"/>
          <a:cs typeface="Arial Unicode MS" charset="0"/>
        </a:defRPr>
      </a:lvl7pPr>
      <a:lvl8pPr marL="3110789" indent="-207386" algn="l" defTabSz="407571" rtl="0" fontAlgn="base" hangingPunct="0">
        <a:lnSpc>
          <a:spcPct val="93000"/>
        </a:lnSpc>
        <a:spcBef>
          <a:spcPct val="0"/>
        </a:spcBef>
        <a:spcAft>
          <a:spcPct val="0"/>
        </a:spcAft>
        <a:buClr>
          <a:srgbClr val="000000"/>
        </a:buClr>
        <a:buSzPct val="100000"/>
        <a:buFont typeface="Times New Roman" pitchFamily="16" charset="0"/>
        <a:defRPr sz="2903">
          <a:solidFill>
            <a:srgbClr val="579D1C"/>
          </a:solidFill>
          <a:latin typeface="Arial" charset="0"/>
          <a:cs typeface="Arial Unicode MS" charset="0"/>
        </a:defRPr>
      </a:lvl8pPr>
      <a:lvl9pPr marL="3525561" indent="-207386" algn="l" defTabSz="407571" rtl="0" fontAlgn="base" hangingPunct="0">
        <a:lnSpc>
          <a:spcPct val="93000"/>
        </a:lnSpc>
        <a:spcBef>
          <a:spcPct val="0"/>
        </a:spcBef>
        <a:spcAft>
          <a:spcPct val="0"/>
        </a:spcAft>
        <a:buClr>
          <a:srgbClr val="000000"/>
        </a:buClr>
        <a:buSzPct val="100000"/>
        <a:buFont typeface="Times New Roman" pitchFamily="16" charset="0"/>
        <a:defRPr sz="2903">
          <a:solidFill>
            <a:srgbClr val="579D1C"/>
          </a:solidFill>
          <a:latin typeface="Arial" charset="0"/>
          <a:cs typeface="Arial Unicode MS" charset="0"/>
        </a:defRPr>
      </a:lvl9pPr>
    </p:titleStyle>
    <p:bodyStyle>
      <a:lvl1pPr marL="311079" indent="-311079" algn="l" defTabSz="407571" rtl="0" eaLnBrk="0" fontAlgn="base" hangingPunct="0">
        <a:lnSpc>
          <a:spcPct val="93000"/>
        </a:lnSpc>
        <a:spcBef>
          <a:spcPct val="0"/>
        </a:spcBef>
        <a:spcAft>
          <a:spcPts val="1282"/>
        </a:spcAft>
        <a:buClr>
          <a:srgbClr val="000000"/>
        </a:buClr>
        <a:buSzPct val="100000"/>
        <a:buFont typeface="Times New Roman" panose="02020603050405020304" pitchFamily="18" charset="0"/>
        <a:defRPr sz="1996">
          <a:solidFill>
            <a:srgbClr val="000080"/>
          </a:solidFill>
          <a:latin typeface="+mn-lt"/>
          <a:ea typeface="+mn-ea"/>
          <a:cs typeface="+mn-cs"/>
        </a:defRPr>
      </a:lvl1pPr>
      <a:lvl2pPr marL="674004" indent="-259232" algn="l" defTabSz="407571" rtl="0" eaLnBrk="0" fontAlgn="base" hangingPunct="0">
        <a:lnSpc>
          <a:spcPct val="93000"/>
        </a:lnSpc>
        <a:spcBef>
          <a:spcPct val="0"/>
        </a:spcBef>
        <a:spcAft>
          <a:spcPts val="1032"/>
        </a:spcAft>
        <a:buClr>
          <a:srgbClr val="000000"/>
        </a:buClr>
        <a:buSzPct val="100000"/>
        <a:buFont typeface="Times New Roman" panose="02020603050405020304" pitchFamily="18" charset="0"/>
        <a:defRPr sz="1996">
          <a:solidFill>
            <a:srgbClr val="000080"/>
          </a:solidFill>
          <a:latin typeface="+mn-lt"/>
          <a:cs typeface="+mn-cs"/>
        </a:defRPr>
      </a:lvl2pPr>
      <a:lvl3pPr marL="1036930" indent="-207386" algn="l" defTabSz="407571" rtl="0" eaLnBrk="0" fontAlgn="base" hangingPunct="0">
        <a:lnSpc>
          <a:spcPct val="93000"/>
        </a:lnSpc>
        <a:spcBef>
          <a:spcPct val="0"/>
        </a:spcBef>
        <a:spcAft>
          <a:spcPts val="771"/>
        </a:spcAft>
        <a:buClr>
          <a:srgbClr val="000000"/>
        </a:buClr>
        <a:buSzPct val="100000"/>
        <a:buFont typeface="Times New Roman" panose="02020603050405020304" pitchFamily="18" charset="0"/>
        <a:defRPr sz="1996">
          <a:solidFill>
            <a:srgbClr val="000080"/>
          </a:solidFill>
          <a:latin typeface="+mn-lt"/>
          <a:cs typeface="+mn-cs"/>
        </a:defRPr>
      </a:lvl3pPr>
      <a:lvl4pPr marL="1451701" indent="-207386" algn="l" defTabSz="407571" rtl="0" eaLnBrk="0" fontAlgn="base" hangingPunct="0">
        <a:lnSpc>
          <a:spcPct val="93000"/>
        </a:lnSpc>
        <a:spcBef>
          <a:spcPct val="0"/>
        </a:spcBef>
        <a:spcAft>
          <a:spcPts val="522"/>
        </a:spcAft>
        <a:buClr>
          <a:srgbClr val="000000"/>
        </a:buClr>
        <a:buSzPct val="100000"/>
        <a:buFont typeface="Times New Roman" panose="02020603050405020304" pitchFamily="18" charset="0"/>
        <a:defRPr sz="2359">
          <a:solidFill>
            <a:srgbClr val="000080"/>
          </a:solidFill>
          <a:latin typeface="+mn-lt"/>
          <a:cs typeface="+mn-cs"/>
        </a:defRPr>
      </a:lvl4pPr>
      <a:lvl5pPr marL="1866473" indent="-207386" algn="l" defTabSz="407571" rtl="0" eaLnBrk="0" fontAlgn="base" hangingPunct="0">
        <a:lnSpc>
          <a:spcPct val="93000"/>
        </a:lnSpc>
        <a:spcBef>
          <a:spcPct val="0"/>
        </a:spcBef>
        <a:spcAft>
          <a:spcPts val="261"/>
        </a:spcAft>
        <a:buClr>
          <a:srgbClr val="000000"/>
        </a:buClr>
        <a:buSzPct val="100000"/>
        <a:buFont typeface="Times New Roman" panose="02020603050405020304" pitchFamily="18" charset="0"/>
        <a:defRPr sz="2359">
          <a:solidFill>
            <a:srgbClr val="000080"/>
          </a:solidFill>
          <a:latin typeface="+mn-lt"/>
          <a:cs typeface="+mn-cs"/>
        </a:defRPr>
      </a:lvl5pPr>
      <a:lvl6pPr marL="2281245" indent="-207386" algn="l" defTabSz="407571" rtl="0" fontAlgn="base" hangingPunct="0">
        <a:lnSpc>
          <a:spcPct val="93000"/>
        </a:lnSpc>
        <a:spcBef>
          <a:spcPct val="0"/>
        </a:spcBef>
        <a:spcAft>
          <a:spcPts val="261"/>
        </a:spcAft>
        <a:buClr>
          <a:srgbClr val="000000"/>
        </a:buClr>
        <a:buSzPct val="100000"/>
        <a:buFont typeface="Times New Roman" pitchFamily="16" charset="0"/>
        <a:defRPr sz="2359">
          <a:solidFill>
            <a:srgbClr val="000080"/>
          </a:solidFill>
          <a:latin typeface="+mn-lt"/>
          <a:cs typeface="+mn-cs"/>
        </a:defRPr>
      </a:lvl6pPr>
      <a:lvl7pPr marL="2696017" indent="-207386" algn="l" defTabSz="407571" rtl="0" fontAlgn="base" hangingPunct="0">
        <a:lnSpc>
          <a:spcPct val="93000"/>
        </a:lnSpc>
        <a:spcBef>
          <a:spcPct val="0"/>
        </a:spcBef>
        <a:spcAft>
          <a:spcPts val="261"/>
        </a:spcAft>
        <a:buClr>
          <a:srgbClr val="000000"/>
        </a:buClr>
        <a:buSzPct val="100000"/>
        <a:buFont typeface="Times New Roman" pitchFamily="16" charset="0"/>
        <a:defRPr sz="2359">
          <a:solidFill>
            <a:srgbClr val="000080"/>
          </a:solidFill>
          <a:latin typeface="+mn-lt"/>
          <a:cs typeface="+mn-cs"/>
        </a:defRPr>
      </a:lvl7pPr>
      <a:lvl8pPr marL="3110789" indent="-207386" algn="l" defTabSz="407571" rtl="0" fontAlgn="base" hangingPunct="0">
        <a:lnSpc>
          <a:spcPct val="93000"/>
        </a:lnSpc>
        <a:spcBef>
          <a:spcPct val="0"/>
        </a:spcBef>
        <a:spcAft>
          <a:spcPts val="261"/>
        </a:spcAft>
        <a:buClr>
          <a:srgbClr val="000000"/>
        </a:buClr>
        <a:buSzPct val="100000"/>
        <a:buFont typeface="Times New Roman" pitchFamily="16" charset="0"/>
        <a:defRPr sz="2359">
          <a:solidFill>
            <a:srgbClr val="000080"/>
          </a:solidFill>
          <a:latin typeface="+mn-lt"/>
          <a:cs typeface="+mn-cs"/>
        </a:defRPr>
      </a:lvl8pPr>
      <a:lvl9pPr marL="3525561" indent="-207386" algn="l" defTabSz="407571" rtl="0" fontAlgn="base" hangingPunct="0">
        <a:lnSpc>
          <a:spcPct val="93000"/>
        </a:lnSpc>
        <a:spcBef>
          <a:spcPct val="0"/>
        </a:spcBef>
        <a:spcAft>
          <a:spcPts val="261"/>
        </a:spcAft>
        <a:buClr>
          <a:srgbClr val="000000"/>
        </a:buClr>
        <a:buSzPct val="100000"/>
        <a:buFont typeface="Times New Roman" pitchFamily="16" charset="0"/>
        <a:defRPr sz="2359">
          <a:solidFill>
            <a:srgbClr val="000080"/>
          </a:solidFill>
          <a:latin typeface="+mn-lt"/>
          <a:cs typeface="+mn-cs"/>
        </a:defRPr>
      </a:lvl9pPr>
    </p:bodyStyle>
    <p:otherStyle>
      <a:defPPr>
        <a:defRPr lang="en-US"/>
      </a:defPPr>
      <a:lvl1pPr marL="0" algn="l" defTabSz="829544" rtl="0" eaLnBrk="1" latinLnBrk="0" hangingPunct="1">
        <a:defRPr sz="1633" kern="1200">
          <a:solidFill>
            <a:schemeClr val="tx1"/>
          </a:solidFill>
          <a:latin typeface="+mn-lt"/>
          <a:ea typeface="+mn-ea"/>
          <a:cs typeface="+mn-cs"/>
        </a:defRPr>
      </a:lvl1pPr>
      <a:lvl2pPr marL="414772" algn="l" defTabSz="829544" rtl="0" eaLnBrk="1" latinLnBrk="0" hangingPunct="1">
        <a:defRPr sz="1633" kern="1200">
          <a:solidFill>
            <a:schemeClr val="tx1"/>
          </a:solidFill>
          <a:latin typeface="+mn-lt"/>
          <a:ea typeface="+mn-ea"/>
          <a:cs typeface="+mn-cs"/>
        </a:defRPr>
      </a:lvl2pPr>
      <a:lvl3pPr marL="829544" algn="l" defTabSz="829544" rtl="0" eaLnBrk="1" latinLnBrk="0" hangingPunct="1">
        <a:defRPr sz="1633" kern="1200">
          <a:solidFill>
            <a:schemeClr val="tx1"/>
          </a:solidFill>
          <a:latin typeface="+mn-lt"/>
          <a:ea typeface="+mn-ea"/>
          <a:cs typeface="+mn-cs"/>
        </a:defRPr>
      </a:lvl3pPr>
      <a:lvl4pPr marL="1244316" algn="l" defTabSz="829544" rtl="0" eaLnBrk="1" latinLnBrk="0" hangingPunct="1">
        <a:defRPr sz="1633" kern="1200">
          <a:solidFill>
            <a:schemeClr val="tx1"/>
          </a:solidFill>
          <a:latin typeface="+mn-lt"/>
          <a:ea typeface="+mn-ea"/>
          <a:cs typeface="+mn-cs"/>
        </a:defRPr>
      </a:lvl4pPr>
      <a:lvl5pPr marL="1659087" algn="l" defTabSz="829544" rtl="0" eaLnBrk="1" latinLnBrk="0" hangingPunct="1">
        <a:defRPr sz="1633" kern="1200">
          <a:solidFill>
            <a:schemeClr val="tx1"/>
          </a:solidFill>
          <a:latin typeface="+mn-lt"/>
          <a:ea typeface="+mn-ea"/>
          <a:cs typeface="+mn-cs"/>
        </a:defRPr>
      </a:lvl5pPr>
      <a:lvl6pPr marL="2073859" algn="l" defTabSz="829544" rtl="0" eaLnBrk="1" latinLnBrk="0" hangingPunct="1">
        <a:defRPr sz="1633" kern="1200">
          <a:solidFill>
            <a:schemeClr val="tx1"/>
          </a:solidFill>
          <a:latin typeface="+mn-lt"/>
          <a:ea typeface="+mn-ea"/>
          <a:cs typeface="+mn-cs"/>
        </a:defRPr>
      </a:lvl6pPr>
      <a:lvl7pPr marL="2488631" algn="l" defTabSz="829544" rtl="0" eaLnBrk="1" latinLnBrk="0" hangingPunct="1">
        <a:defRPr sz="1633" kern="1200">
          <a:solidFill>
            <a:schemeClr val="tx1"/>
          </a:solidFill>
          <a:latin typeface="+mn-lt"/>
          <a:ea typeface="+mn-ea"/>
          <a:cs typeface="+mn-cs"/>
        </a:defRPr>
      </a:lvl7pPr>
      <a:lvl8pPr marL="2903403" algn="l" defTabSz="829544" rtl="0" eaLnBrk="1" latinLnBrk="0" hangingPunct="1">
        <a:defRPr sz="1633" kern="1200">
          <a:solidFill>
            <a:schemeClr val="tx1"/>
          </a:solidFill>
          <a:latin typeface="+mn-lt"/>
          <a:ea typeface="+mn-ea"/>
          <a:cs typeface="+mn-cs"/>
        </a:defRPr>
      </a:lvl8pPr>
      <a:lvl9pPr marL="3318175" algn="l" defTabSz="829544" rtl="0" eaLnBrk="1" latinLnBrk="0" hangingPunct="1">
        <a:defRPr sz="16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583A13-054B-329D-637C-A667525BF84C}"/>
              </a:ext>
            </a:extLst>
          </p:cNvPr>
          <p:cNvSpPr>
            <a:spLocks noGrp="1"/>
          </p:cNvSpPr>
          <p:nvPr>
            <p:ph type="title"/>
          </p:nvPr>
        </p:nvSpPr>
        <p:spPr>
          <a:xfrm>
            <a:off x="218090" y="248472"/>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51A06653-4792-F0B6-5088-B138B38A00B3}"/>
              </a:ext>
            </a:extLst>
          </p:cNvPr>
          <p:cNvSpPr>
            <a:spLocks noGrp="1"/>
          </p:cNvSpPr>
          <p:nvPr>
            <p:ph type="body" idx="1"/>
          </p:nvPr>
        </p:nvSpPr>
        <p:spPr>
          <a:xfrm>
            <a:off x="218090" y="157403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C5C994ED-1762-8F6F-0DC9-7D852C14920A}"/>
              </a:ext>
            </a:extLst>
          </p:cNvPr>
          <p:cNvSpPr/>
          <p:nvPr userDrawn="1"/>
        </p:nvSpPr>
        <p:spPr>
          <a:xfrm>
            <a:off x="0" y="5849655"/>
            <a:ext cx="12192000" cy="1008345"/>
          </a:xfrm>
          <a:prstGeom prst="rect">
            <a:avLst/>
          </a:prstGeom>
          <a:solidFill>
            <a:srgbClr val="FFA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black and white logo&#10;&#10;Description automatically generated">
            <a:extLst>
              <a:ext uri="{FF2B5EF4-FFF2-40B4-BE49-F238E27FC236}">
                <a16:creationId xmlns:a16="http://schemas.microsoft.com/office/drawing/2014/main" id="{B0FB22B3-8554-7B7C-A5D0-D6D256F4F61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289626" y="5981862"/>
            <a:ext cx="1745375" cy="746463"/>
          </a:xfrm>
          <a:prstGeom prst="rect">
            <a:avLst/>
          </a:prstGeom>
        </p:spPr>
      </p:pic>
    </p:spTree>
    <p:extLst>
      <p:ext uri="{BB962C8B-B14F-4D97-AF65-F5344CB8AC3E}">
        <p14:creationId xmlns:p14="http://schemas.microsoft.com/office/powerpoint/2010/main" val="283620131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txStyles>
    <p:titleStyle>
      <a:lvl1pPr algn="l" defTabSz="914400" rtl="0" eaLnBrk="1" latinLnBrk="0" hangingPunct="1">
        <a:lnSpc>
          <a:spcPct val="90000"/>
        </a:lnSpc>
        <a:spcBef>
          <a:spcPct val="0"/>
        </a:spcBef>
        <a:buNone/>
        <a:defRPr sz="5400" b="1" i="0" kern="1200" baseline="0">
          <a:solidFill>
            <a:srgbClr val="00CBDC"/>
          </a:solidFill>
          <a:latin typeface="Tenorite" panose="000005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baseline="0">
          <a:solidFill>
            <a:schemeClr val="tx1"/>
          </a:solidFill>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baseline="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baseline="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baseline="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baseline="0">
          <a:solidFill>
            <a:schemeClr val="tx1"/>
          </a:solidFill>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hyperlink" Target="https://www.durhamcommunityaction.org.uk/"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hyperlink" Target="mailto:Fion.Christian@durhamcommunityaction.org.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07E55B-8182-A9B9-A207-D718CF8EA1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514" y="0"/>
            <a:ext cx="9074989" cy="68065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D46E8625-620C-2883-EE80-F316DBFFCECB}"/>
              </a:ext>
            </a:extLst>
          </p:cNvPr>
          <p:cNvSpPr txBox="1"/>
          <p:nvPr/>
        </p:nvSpPr>
        <p:spPr>
          <a:xfrm>
            <a:off x="2605246" y="4232729"/>
            <a:ext cx="6245523" cy="2062103"/>
          </a:xfrm>
          <a:prstGeom prst="rect">
            <a:avLst/>
          </a:prstGeom>
          <a:noFill/>
        </p:spPr>
        <p:txBody>
          <a:bodyPr wrap="square" rtlCol="0">
            <a:spAutoFit/>
          </a:bodyPr>
          <a:lstStyle/>
          <a:p>
            <a:pPr algn="ctr"/>
            <a:r>
              <a:rPr lang="en-GB" sz="3200" dirty="0">
                <a:solidFill>
                  <a:srgbClr val="005672"/>
                </a:solidFill>
              </a:rPr>
              <a:t>Energy, Sustainability and Community Buildings</a:t>
            </a:r>
          </a:p>
          <a:p>
            <a:pPr algn="ctr"/>
            <a:endParaRPr lang="en-GB" sz="3200" dirty="0">
              <a:solidFill>
                <a:srgbClr val="005672"/>
              </a:solidFill>
            </a:endParaRPr>
          </a:p>
          <a:p>
            <a:pPr algn="ctr"/>
            <a:r>
              <a:rPr lang="en-GB" sz="3200" dirty="0">
                <a:solidFill>
                  <a:srgbClr val="005672"/>
                </a:solidFill>
              </a:rPr>
              <a:t>19 March 2025</a:t>
            </a:r>
          </a:p>
        </p:txBody>
      </p:sp>
      <p:pic>
        <p:nvPicPr>
          <p:cNvPr id="4" name="Picture 3">
            <a:extLst>
              <a:ext uri="{FF2B5EF4-FFF2-40B4-BE49-F238E27FC236}">
                <a16:creationId xmlns:a16="http://schemas.microsoft.com/office/drawing/2014/main" id="{D78205B6-6E23-803F-0491-CD902EF9ED5A}"/>
              </a:ext>
            </a:extLst>
          </p:cNvPr>
          <p:cNvPicPr>
            <a:picLocks noChangeAspect="1"/>
          </p:cNvPicPr>
          <p:nvPr/>
        </p:nvPicPr>
        <p:blipFill>
          <a:blip r:embed="rId4"/>
          <a:stretch>
            <a:fillRect/>
          </a:stretch>
        </p:blipFill>
        <p:spPr>
          <a:xfrm>
            <a:off x="9229725" y="0"/>
            <a:ext cx="2962275" cy="1219200"/>
          </a:xfrm>
          <a:prstGeom prst="rect">
            <a:avLst/>
          </a:prstGeom>
        </p:spPr>
      </p:pic>
      <mc:AlternateContent xmlns:mc="http://schemas.openxmlformats.org/markup-compatibility/2006">
        <mc:Choice xmlns:pslz="http://schemas.microsoft.com/office/powerpoint/2016/slidezoom" Requires="pslz">
          <p:graphicFrame>
            <p:nvGraphicFramePr>
              <p:cNvPr id="6" name="Slide Zoom 5">
                <a:extLst>
                  <a:ext uri="{FF2B5EF4-FFF2-40B4-BE49-F238E27FC236}">
                    <a16:creationId xmlns:a16="http://schemas.microsoft.com/office/drawing/2014/main" id="{BE6332E3-8059-F087-5910-FC5F9BFBFB30}"/>
                  </a:ext>
                </a:extLst>
              </p:cNvPr>
              <p:cNvGraphicFramePr>
                <a:graphicFrameLocks noChangeAspect="1"/>
              </p:cNvGraphicFramePr>
              <p:nvPr>
                <p:extLst>
                  <p:ext uri="{D42A27DB-BD31-4B8C-83A1-F6EECF244321}">
                    <p14:modId xmlns:p14="http://schemas.microsoft.com/office/powerpoint/2010/main" val="741001426"/>
                  </p:ext>
                </p:extLst>
              </p:nvPr>
            </p:nvGraphicFramePr>
            <p:xfrm>
              <a:off x="-4626997" y="-452478"/>
              <a:ext cx="3048000" cy="1714500"/>
            </p:xfrm>
            <a:graphic>
              <a:graphicData uri="http://schemas.microsoft.com/office/powerpoint/2016/slidezoom">
                <pslz:sldZm>
                  <pslz:sldZmObj sldId="258" cId="3289459473">
                    <pslz:zmPr id="{39F5BC57-CD56-4F68-AABA-635E1C5F0E24}" returnToParent="0" transitionDur="1000">
                      <p166:blipFill xmlns:p166="http://schemas.microsoft.com/office/powerpoint/2016/6/main">
                        <a:blip r:embed="rId5"/>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p:pic>
            <p:nvPicPr>
              <p:cNvPr id="6" name="Slide Zoom 5">
                <a:extLst>
                  <a:ext uri="{FF2B5EF4-FFF2-40B4-BE49-F238E27FC236}">
                    <a16:creationId xmlns:a16="http://schemas.microsoft.com/office/drawing/2014/main" id="{BE6332E3-8059-F087-5910-FC5F9BFBFB30}"/>
                  </a:ext>
                </a:extLst>
              </p:cNvPr>
              <p:cNvPicPr>
                <a:picLocks noGrp="1" noRot="1" noChangeAspect="1" noMove="1" noResize="1" noEditPoints="1" noAdjustHandles="1" noChangeArrowheads="1" noChangeShapeType="1"/>
              </p:cNvPicPr>
              <p:nvPr/>
            </p:nvPicPr>
            <p:blipFill>
              <a:blip r:embed="rId5"/>
              <a:stretch>
                <a:fillRect/>
              </a:stretch>
            </p:blipFill>
            <p:spPr>
              <a:xfrm>
                <a:off x="-4626997" y="-452478"/>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3289459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AC373D7">
            <a:hlinkClick r:id="" action="ppaction://media"/>
            <a:extLst>
              <a:ext uri="{FF2B5EF4-FFF2-40B4-BE49-F238E27FC236}">
                <a16:creationId xmlns:a16="http://schemas.microsoft.com/office/drawing/2014/main" id="{2EAB6AC9-75E5-1B52-AB7F-D4CAEEBD679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070100" y="1604963"/>
            <a:ext cx="8043863" cy="4524375"/>
          </a:xfrm>
        </p:spPr>
      </p:pic>
      <p:pic>
        <p:nvPicPr>
          <p:cNvPr id="2" name="Picture 1">
            <a:extLst>
              <a:ext uri="{FF2B5EF4-FFF2-40B4-BE49-F238E27FC236}">
                <a16:creationId xmlns:a16="http://schemas.microsoft.com/office/drawing/2014/main" id="{D1B78DEE-9916-0256-B10A-755E375A28A2}"/>
              </a:ext>
            </a:extLst>
          </p:cNvPr>
          <p:cNvPicPr>
            <a:picLocks noChangeAspect="1"/>
          </p:cNvPicPr>
          <p:nvPr/>
        </p:nvPicPr>
        <p:blipFill>
          <a:blip r:embed="rId6"/>
          <a:stretch>
            <a:fillRect/>
          </a:stretch>
        </p:blipFill>
        <p:spPr>
          <a:xfrm>
            <a:off x="0" y="0"/>
            <a:ext cx="2714504" cy="1131043"/>
          </a:xfrm>
          <a:prstGeom prst="rect">
            <a:avLst/>
          </a:prstGeom>
        </p:spPr>
      </p:pic>
    </p:spTree>
    <p:extLst>
      <p:ext uri="{BB962C8B-B14F-4D97-AF65-F5344CB8AC3E}">
        <p14:creationId xmlns:p14="http://schemas.microsoft.com/office/powerpoint/2010/main" val="197143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BFC2C-AE1E-D3FA-09F5-8B867EDC09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B7272D-CB28-E15B-AF95-F37F51B5684E}"/>
              </a:ext>
            </a:extLst>
          </p:cNvPr>
          <p:cNvSpPr>
            <a:spLocks noGrp="1"/>
          </p:cNvSpPr>
          <p:nvPr>
            <p:ph type="title"/>
          </p:nvPr>
        </p:nvSpPr>
        <p:spPr>
          <a:xfrm>
            <a:off x="608641" y="273629"/>
            <a:ext cx="9735509" cy="1143480"/>
          </a:xfrm>
        </p:spPr>
        <p:txBody>
          <a:bodyPr/>
          <a:lstStyle/>
          <a:p>
            <a:pPr algn="ctr"/>
            <a:r>
              <a:rPr lang="en-GB" sz="2800" b="1" dirty="0"/>
              <a:t>Energy and Sustainability in Community Buildings</a:t>
            </a:r>
          </a:p>
        </p:txBody>
      </p:sp>
      <p:sp>
        <p:nvSpPr>
          <p:cNvPr id="3" name="Content Placeholder 2">
            <a:extLst>
              <a:ext uri="{FF2B5EF4-FFF2-40B4-BE49-F238E27FC236}">
                <a16:creationId xmlns:a16="http://schemas.microsoft.com/office/drawing/2014/main" id="{8880DEDA-72B3-B7BA-8E8A-430F8F57FA57}"/>
              </a:ext>
            </a:extLst>
          </p:cNvPr>
          <p:cNvSpPr>
            <a:spLocks noGrp="1"/>
          </p:cNvSpPr>
          <p:nvPr>
            <p:ph idx="1"/>
          </p:nvPr>
        </p:nvSpPr>
        <p:spPr>
          <a:xfrm>
            <a:off x="481642" y="1166523"/>
            <a:ext cx="9497384" cy="4202920"/>
          </a:xfrm>
        </p:spPr>
        <p:txBody>
          <a:bodyPr/>
          <a:lstStyle/>
          <a:p>
            <a:endParaRPr lang="en-GB" dirty="0"/>
          </a:p>
          <a:p>
            <a:r>
              <a:rPr lang="en-GB" sz="2000" dirty="0"/>
              <a:t>Community Buildings Energy Efficiency Grants </a:t>
            </a:r>
          </a:p>
          <a:p>
            <a:pPr marL="705825" lvl="1" indent="-342900">
              <a:buFont typeface="Arial" panose="020B0604020202020204" pitchFamily="34" charset="0"/>
              <a:buChar char="•"/>
            </a:pPr>
            <a:r>
              <a:rPr lang="en-GB" sz="2000" dirty="0"/>
              <a:t>£5k grants after energy audit</a:t>
            </a:r>
          </a:p>
          <a:p>
            <a:endParaRPr lang="en-GB" dirty="0"/>
          </a:p>
          <a:p>
            <a:r>
              <a:rPr lang="en-GB" dirty="0"/>
              <a:t>Community Spaces Partnership 2023-2025   </a:t>
            </a:r>
          </a:p>
          <a:p>
            <a:pPr marL="705825" lvl="1" indent="-342900">
              <a:lnSpc>
                <a:spcPct val="107000"/>
              </a:lnSpc>
              <a:spcAft>
                <a:spcPts val="800"/>
              </a:spcAft>
              <a:buFont typeface="Symbol" panose="05050102010706020507" pitchFamily="18" charset="2"/>
              <a:buChar char=""/>
            </a:pPr>
            <a:r>
              <a:rPr lang="en-GB" sz="2000" dirty="0">
                <a:ea typeface="Calibri" panose="020F0502020204030204" pitchFamily="34" charset="0"/>
                <a:cs typeface="Times New Roman" panose="02020603050405020304" pitchFamily="18" charset="0"/>
              </a:rPr>
              <a:t>C</a:t>
            </a:r>
            <a:r>
              <a:rPr lang="en-GB" sz="2000" dirty="0">
                <a:effectLst/>
                <a:ea typeface="Calibri" panose="020F0502020204030204" pitchFamily="34" charset="0"/>
                <a:cs typeface="Times New Roman" panose="02020603050405020304" pitchFamily="18" charset="0"/>
              </a:rPr>
              <a:t>apital developments within community spaces  </a:t>
            </a:r>
          </a:p>
          <a:p>
            <a:pPr marL="705825" lvl="1" indent="-342900">
              <a:lnSpc>
                <a:spcPct val="107000"/>
              </a:lnSpc>
              <a:spcAft>
                <a:spcPts val="800"/>
              </a:spcAft>
              <a:buFont typeface="Symbol" panose="05050102010706020507" pitchFamily="18" charset="2"/>
              <a:buChar char=""/>
            </a:pPr>
            <a:r>
              <a:rPr lang="en-GB" sz="2000" dirty="0">
                <a:effectLst/>
                <a:ea typeface="Calibri" panose="020F0502020204030204" pitchFamily="34" charset="0"/>
                <a:cs typeface="Times New Roman" panose="02020603050405020304" pitchFamily="18" charset="0"/>
              </a:rPr>
              <a:t>Support resilience in communities by building confidence, capacity and skills with local volunteers</a:t>
            </a:r>
          </a:p>
          <a:p>
            <a:pPr marL="705825" lvl="1" indent="-342900">
              <a:lnSpc>
                <a:spcPct val="107000"/>
              </a:lnSpc>
              <a:spcAft>
                <a:spcPts val="800"/>
              </a:spcAft>
              <a:buFont typeface="Symbol" panose="05050102010706020507" pitchFamily="18" charset="2"/>
              <a:buChar char=""/>
            </a:pPr>
            <a:r>
              <a:rPr lang="en-GB" sz="2000" dirty="0">
                <a:ea typeface="Calibri" panose="020F0502020204030204" pitchFamily="34" charset="0"/>
                <a:cs typeface="Times New Roman" panose="02020603050405020304" pitchFamily="18" charset="0"/>
              </a:rPr>
              <a:t>2025-27 programme</a:t>
            </a:r>
            <a:endParaRPr lang="en-GB" sz="2000" dirty="0">
              <a:effectLst/>
              <a:ea typeface="Calibri" panose="020F0502020204030204" pitchFamily="34" charset="0"/>
              <a:cs typeface="Times New Roman" panose="02020603050405020304" pitchFamily="18" charset="0"/>
            </a:endParaRPr>
          </a:p>
          <a:p>
            <a:pPr lvl="1"/>
            <a:endParaRPr lang="en-GB" sz="1800" dirty="0">
              <a:effectLst/>
              <a:latin typeface="Gill Sans MT" panose="020B0502020104020203" pitchFamily="34" charset="0"/>
              <a:ea typeface="Calibri" panose="020F0502020204030204" pitchFamily="34" charset="0"/>
              <a:cs typeface="Times New Roman" panose="02020603050405020304" pitchFamily="18" charset="0"/>
            </a:endParaRPr>
          </a:p>
          <a:p>
            <a:endParaRPr lang="en-GB" sz="1800" dirty="0">
              <a:latin typeface="Gill Sans MT" panose="020B0502020104020203"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pic>
        <p:nvPicPr>
          <p:cNvPr id="4" name="Picture 3">
            <a:extLst>
              <a:ext uri="{FF2B5EF4-FFF2-40B4-BE49-F238E27FC236}">
                <a16:creationId xmlns:a16="http://schemas.microsoft.com/office/drawing/2014/main" id="{B7600A19-45A8-01BB-073A-9EACDD556B40}"/>
              </a:ext>
            </a:extLst>
          </p:cNvPr>
          <p:cNvPicPr>
            <a:picLocks noChangeAspect="1"/>
          </p:cNvPicPr>
          <p:nvPr/>
        </p:nvPicPr>
        <p:blipFill>
          <a:blip r:embed="rId3"/>
          <a:stretch>
            <a:fillRect/>
          </a:stretch>
        </p:blipFill>
        <p:spPr>
          <a:xfrm>
            <a:off x="0" y="5691477"/>
            <a:ext cx="2962275" cy="1219200"/>
          </a:xfrm>
          <a:prstGeom prst="rect">
            <a:avLst/>
          </a:prstGeom>
        </p:spPr>
      </p:pic>
      <p:pic>
        <p:nvPicPr>
          <p:cNvPr id="5" name="Picture 4">
            <a:extLst>
              <a:ext uri="{FF2B5EF4-FFF2-40B4-BE49-F238E27FC236}">
                <a16:creationId xmlns:a16="http://schemas.microsoft.com/office/drawing/2014/main" id="{3EC5C1F0-55B1-6789-2E28-7E3C613A2803}"/>
              </a:ext>
            </a:extLst>
          </p:cNvPr>
          <p:cNvPicPr>
            <a:picLocks noChangeAspect="1"/>
          </p:cNvPicPr>
          <p:nvPr/>
        </p:nvPicPr>
        <p:blipFill>
          <a:blip r:embed="rId4"/>
          <a:stretch>
            <a:fillRect/>
          </a:stretch>
        </p:blipFill>
        <p:spPr>
          <a:xfrm>
            <a:off x="9485141" y="4809705"/>
            <a:ext cx="2706859" cy="2030144"/>
          </a:xfrm>
          <a:prstGeom prst="rect">
            <a:avLst/>
          </a:prstGeom>
        </p:spPr>
      </p:pic>
    </p:spTree>
    <p:extLst>
      <p:ext uri="{BB962C8B-B14F-4D97-AF65-F5344CB8AC3E}">
        <p14:creationId xmlns:p14="http://schemas.microsoft.com/office/powerpoint/2010/main" val="1633871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DDCF3-2E38-BE2C-0CE9-4D282ECE1454}"/>
              </a:ext>
            </a:extLst>
          </p:cNvPr>
          <p:cNvSpPr>
            <a:spLocks noGrp="1"/>
          </p:cNvSpPr>
          <p:nvPr>
            <p:ph type="title"/>
          </p:nvPr>
        </p:nvSpPr>
        <p:spPr>
          <a:xfrm>
            <a:off x="63082" y="14795"/>
            <a:ext cx="10968959" cy="1143480"/>
          </a:xfrm>
        </p:spPr>
        <p:txBody>
          <a:bodyPr/>
          <a:lstStyle/>
          <a:p>
            <a:pPr algn="ctr"/>
            <a:r>
              <a:rPr lang="en-GB" sz="2800" b="1" kern="0" dirty="0">
                <a:effectLst/>
                <a:ea typeface="Aptos" panose="020B0004020202020204" pitchFamily="34" charset="0"/>
                <a:cs typeface="Aptos" panose="020B0004020202020204" pitchFamily="34" charset="0"/>
              </a:rPr>
              <a:t>Community Buildings – a Guide to Property Ownership and Leases</a:t>
            </a:r>
            <a:endParaRPr lang="en-GB" sz="2800" dirty="0"/>
          </a:p>
        </p:txBody>
      </p:sp>
      <p:sp>
        <p:nvSpPr>
          <p:cNvPr id="6" name="TextBox 5">
            <a:extLst>
              <a:ext uri="{FF2B5EF4-FFF2-40B4-BE49-F238E27FC236}">
                <a16:creationId xmlns:a16="http://schemas.microsoft.com/office/drawing/2014/main" id="{EC3612D7-3AE7-ED94-9807-2259A4B15A5A}"/>
              </a:ext>
            </a:extLst>
          </p:cNvPr>
          <p:cNvSpPr txBox="1"/>
          <p:nvPr/>
        </p:nvSpPr>
        <p:spPr>
          <a:xfrm>
            <a:off x="785038" y="1424764"/>
            <a:ext cx="10388008" cy="4401205"/>
          </a:xfrm>
          <a:prstGeom prst="rect">
            <a:avLst/>
          </a:prstGeom>
          <a:noFill/>
        </p:spPr>
        <p:txBody>
          <a:bodyPr wrap="square">
            <a:spAutoFit/>
          </a:bodyPr>
          <a:lstStyle/>
          <a:p>
            <a:r>
              <a:rPr lang="en-GB" sz="2000" dirty="0">
                <a:solidFill>
                  <a:srgbClr val="002060"/>
                </a:solidFill>
              </a:rPr>
              <a:t>Durham Community Action and Sintons Law</a:t>
            </a:r>
          </a:p>
          <a:p>
            <a:endParaRPr lang="en-GB" sz="2000" dirty="0">
              <a:solidFill>
                <a:srgbClr val="002060"/>
              </a:solidFill>
            </a:endParaRPr>
          </a:p>
          <a:p>
            <a:pPr marL="285750" indent="-285750">
              <a:buFont typeface="Arial" panose="020B0604020202020204" pitchFamily="34" charset="0"/>
              <a:buChar char="•"/>
            </a:pPr>
            <a:r>
              <a:rPr lang="en-GB" sz="2000" dirty="0">
                <a:solidFill>
                  <a:srgbClr val="002060"/>
                </a:solidFill>
              </a:rPr>
              <a:t>Help to understand a lease</a:t>
            </a:r>
          </a:p>
          <a:p>
            <a:pPr marL="285750" indent="-285750">
              <a:buFont typeface="Arial" panose="020B0604020202020204" pitchFamily="34" charset="0"/>
              <a:buChar char="•"/>
            </a:pPr>
            <a:endParaRPr lang="en-GB" sz="2000" dirty="0">
              <a:solidFill>
                <a:srgbClr val="002060"/>
              </a:solidFill>
            </a:endParaRPr>
          </a:p>
          <a:p>
            <a:pPr marL="285750" indent="-285750">
              <a:buFont typeface="Arial" panose="020B0604020202020204" pitchFamily="34" charset="0"/>
              <a:buChar char="•"/>
            </a:pPr>
            <a:r>
              <a:rPr lang="en-GB" sz="2000" dirty="0">
                <a:solidFill>
                  <a:srgbClr val="002060"/>
                </a:solidFill>
              </a:rPr>
              <a:t>How a charity can legally hold a property and associated rights and responsibilities</a:t>
            </a:r>
          </a:p>
          <a:p>
            <a:pPr marL="285750" indent="-285750">
              <a:buFont typeface="Arial" panose="020B0604020202020204" pitchFamily="34" charset="0"/>
              <a:buChar char="•"/>
            </a:pPr>
            <a:endParaRPr lang="en-GB" sz="2000" dirty="0">
              <a:solidFill>
                <a:srgbClr val="002060"/>
              </a:solidFill>
            </a:endParaRPr>
          </a:p>
          <a:p>
            <a:pPr marL="285750" indent="-285750">
              <a:buFont typeface="Arial" panose="020B0604020202020204" pitchFamily="34" charset="0"/>
              <a:buChar char="•"/>
            </a:pPr>
            <a:r>
              <a:rPr lang="en-GB" sz="2000" dirty="0">
                <a:solidFill>
                  <a:srgbClr val="002060"/>
                </a:solidFill>
              </a:rPr>
              <a:t>How and why a property might need to be registered with HM Land Registry, </a:t>
            </a:r>
          </a:p>
          <a:p>
            <a:pPr marL="285750" indent="-285750">
              <a:buFont typeface="Arial" panose="020B0604020202020204" pitchFamily="34" charset="0"/>
              <a:buChar char="•"/>
            </a:pPr>
            <a:endParaRPr lang="en-GB" sz="2000" dirty="0">
              <a:solidFill>
                <a:srgbClr val="002060"/>
              </a:solidFill>
            </a:endParaRPr>
          </a:p>
          <a:p>
            <a:pPr marL="285750" indent="-285750">
              <a:buFont typeface="Arial" panose="020B0604020202020204" pitchFamily="34" charset="0"/>
              <a:buChar char="•"/>
            </a:pPr>
            <a:r>
              <a:rPr lang="en-GB" sz="2000" dirty="0">
                <a:solidFill>
                  <a:srgbClr val="002060"/>
                </a:solidFill>
              </a:rPr>
              <a:t>Looks at issues which specifically arise for charities who have property.</a:t>
            </a:r>
          </a:p>
          <a:p>
            <a:pPr marL="285750" indent="-285750">
              <a:buFont typeface="Arial" panose="020B0604020202020204" pitchFamily="34" charset="0"/>
              <a:buChar char="•"/>
            </a:pPr>
            <a:endParaRPr lang="en-GB" sz="2000" dirty="0">
              <a:solidFill>
                <a:srgbClr val="002060"/>
              </a:solidFill>
            </a:endParaRPr>
          </a:p>
          <a:p>
            <a:r>
              <a:rPr lang="en-GB" sz="2000" dirty="0">
                <a:solidFill>
                  <a:srgbClr val="002060"/>
                </a:solidFill>
              </a:rPr>
              <a:t>Free copy available through DCA website </a:t>
            </a:r>
            <a:r>
              <a:rPr lang="en-GB" sz="2000" dirty="0">
                <a:solidFill>
                  <a:srgbClr val="002060"/>
                </a:solidFill>
                <a:hlinkClick r:id="rId3">
                  <a:extLst>
                    <a:ext uri="{A12FA001-AC4F-418D-AE19-62706E023703}">
                      <ahyp:hlinkClr xmlns:ahyp="http://schemas.microsoft.com/office/drawing/2018/hyperlinkcolor" val="tx"/>
                    </a:ext>
                  </a:extLst>
                </a:hlinkClick>
              </a:rPr>
              <a:t>https://www.durhamcommunityaction.org.uk/</a:t>
            </a:r>
            <a:endParaRPr lang="en-GB" sz="2000" dirty="0">
              <a:solidFill>
                <a:srgbClr val="002060"/>
              </a:solidFill>
            </a:endParaRPr>
          </a:p>
          <a:p>
            <a:endParaRPr lang="en-GB" sz="2000" dirty="0">
              <a:solidFill>
                <a:srgbClr val="002060"/>
              </a:solidFill>
            </a:endParaRPr>
          </a:p>
          <a:p>
            <a:r>
              <a:rPr lang="en-GB" sz="2000" dirty="0">
                <a:solidFill>
                  <a:srgbClr val="002060"/>
                </a:solidFill>
              </a:rPr>
              <a:t>Interview with Tom Wills, Sintons Law, about key issues on DCA website</a:t>
            </a:r>
          </a:p>
          <a:p>
            <a:r>
              <a:rPr lang="en-GB" sz="2000" dirty="0">
                <a:solidFill>
                  <a:srgbClr val="002060"/>
                </a:solidFill>
              </a:rPr>
              <a:t> </a:t>
            </a:r>
          </a:p>
        </p:txBody>
      </p:sp>
      <p:pic>
        <p:nvPicPr>
          <p:cNvPr id="10" name="Picture 9">
            <a:extLst>
              <a:ext uri="{FF2B5EF4-FFF2-40B4-BE49-F238E27FC236}">
                <a16:creationId xmlns:a16="http://schemas.microsoft.com/office/drawing/2014/main" id="{08C49E46-0FE8-5939-A8A8-12C98BAF9A07}"/>
              </a:ext>
            </a:extLst>
          </p:cNvPr>
          <p:cNvPicPr>
            <a:picLocks noChangeAspect="1"/>
          </p:cNvPicPr>
          <p:nvPr/>
        </p:nvPicPr>
        <p:blipFill>
          <a:blip r:embed="rId4"/>
          <a:stretch>
            <a:fillRect/>
          </a:stretch>
        </p:blipFill>
        <p:spPr>
          <a:xfrm>
            <a:off x="2647507" y="5825969"/>
            <a:ext cx="7064622" cy="946289"/>
          </a:xfrm>
          <a:prstGeom prst="rect">
            <a:avLst/>
          </a:prstGeom>
        </p:spPr>
      </p:pic>
    </p:spTree>
    <p:extLst>
      <p:ext uri="{BB962C8B-B14F-4D97-AF65-F5344CB8AC3E}">
        <p14:creationId xmlns:p14="http://schemas.microsoft.com/office/powerpoint/2010/main" val="2651129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866DF-06B5-5DFE-464F-2FF809C432BC}"/>
            </a:ext>
          </a:extLst>
        </p:cNvPr>
        <p:cNvGrpSpPr/>
        <p:nvPr/>
      </p:nvGrpSpPr>
      <p:grpSpPr>
        <a:xfrm>
          <a:off x="0" y="0"/>
          <a:ext cx="0" cy="0"/>
          <a:chOff x="0" y="0"/>
          <a:chExt cx="0" cy="0"/>
        </a:xfrm>
      </p:grpSpPr>
      <p:sp>
        <p:nvSpPr>
          <p:cNvPr id="6147" name="Rectangle 2">
            <a:extLst>
              <a:ext uri="{FF2B5EF4-FFF2-40B4-BE49-F238E27FC236}">
                <a16:creationId xmlns:a16="http://schemas.microsoft.com/office/drawing/2014/main" id="{8E6DC6A3-FE62-098C-A1A9-726956CDD7D6}"/>
              </a:ext>
            </a:extLst>
          </p:cNvPr>
          <p:cNvSpPr>
            <a:spLocks noGrp="1" noChangeArrowheads="1"/>
          </p:cNvSpPr>
          <p:nvPr>
            <p:ph type="body" idx="1"/>
          </p:nvPr>
        </p:nvSpPr>
        <p:spPr>
          <a:xfrm>
            <a:off x="1090369" y="1987136"/>
            <a:ext cx="10426463" cy="3180287"/>
          </a:xfrm>
        </p:spPr>
        <p:txBody>
          <a:bodyPr/>
          <a:lstStyle/>
          <a:p>
            <a:pPr marL="0" indent="0" algn="ctr" defTabSz="914400" eaLnBrk="1" fontAlgn="auto" hangingPunct="1">
              <a:lnSpc>
                <a:spcPct val="100000"/>
              </a:lnSpc>
              <a:spcBef>
                <a:spcPts val="0"/>
              </a:spcBef>
              <a:spcAft>
                <a:spcPts val="0"/>
              </a:spcAft>
              <a:buClrTx/>
              <a:buSzTx/>
              <a:defRPr/>
            </a:pPr>
            <a:r>
              <a:rPr lang="en-GB" sz="2000" dirty="0"/>
              <a:t>Enabling small communities across rural Durham and Northumberland to take charge of their own futures with respect to energy and climate action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0" cap="none" spc="0" normalizeH="0" baseline="0" noProof="0" dirty="0">
                <a:ln>
                  <a:noFill/>
                </a:ln>
                <a:effectLst/>
                <a:uLnTx/>
                <a:uFillTx/>
                <a:latin typeface="Arial"/>
                <a:ea typeface="+mn-ea"/>
              </a:rPr>
              <a:t>Community carbon assessments</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0" cap="none" spc="0" normalizeH="0" baseline="0" noProof="0" dirty="0">
              <a:ln>
                <a:noFill/>
              </a:ln>
              <a:effectLst/>
              <a:uLnTx/>
              <a:uFillTx/>
              <a:latin typeface="Arial"/>
              <a:ea typeface="+mn-ea"/>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0" cap="none" spc="0" normalizeH="0" baseline="0" noProof="0" dirty="0">
                <a:ln>
                  <a:noFill/>
                </a:ln>
                <a:effectLst/>
                <a:uLnTx/>
                <a:uFillTx/>
                <a:latin typeface="Arial"/>
                <a:ea typeface="+mn-ea"/>
              </a:rPr>
              <a:t>Support for community buildings on energy reduction / renewables</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0" cap="none" spc="0" normalizeH="0" baseline="0" noProof="0" dirty="0">
              <a:ln>
                <a:noFill/>
              </a:ln>
              <a:effectLst/>
              <a:uLnTx/>
              <a:uFillTx/>
              <a:latin typeface="Arial"/>
              <a:ea typeface="+mn-ea"/>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0" cap="none" spc="0" normalizeH="0" baseline="0" noProof="0" dirty="0">
                <a:ln>
                  <a:noFill/>
                </a:ln>
                <a:effectLst/>
                <a:uLnTx/>
                <a:uFillTx/>
                <a:latin typeface="Arial"/>
                <a:ea typeface="+mn-ea"/>
              </a:rPr>
              <a:t>Support for domestic households on energy reduction and renewa</a:t>
            </a:r>
            <a:r>
              <a:rPr kumimoji="0" lang="en-GB" sz="2400" b="0" i="0" u="none" strike="noStrike" kern="0" cap="none" spc="0" normalizeH="0" baseline="0" noProof="0" dirty="0">
                <a:ln>
                  <a:noFill/>
                </a:ln>
                <a:effectLst/>
                <a:uLnTx/>
                <a:uFillTx/>
                <a:latin typeface="Arial"/>
                <a:ea typeface="+mn-ea"/>
              </a:rPr>
              <a:t>bles </a:t>
            </a:r>
            <a:endParaRPr lang="en-GB" sz="2400" b="1" dirty="0">
              <a:solidFill>
                <a:srgbClr val="005672"/>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effectLst/>
              <a:uLnTx/>
              <a:uFillTx/>
              <a:latin typeface="Arial"/>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effectLst/>
              <a:uLnTx/>
              <a:uFillTx/>
              <a:latin typeface="Arial"/>
              <a:ea typeface="+mn-ea"/>
            </a:endParaRPr>
          </a:p>
          <a:p>
            <a:pPr eaLnBrk="1"/>
            <a:endParaRPr lang="en-US" altLang="en-US" dirty="0"/>
          </a:p>
        </p:txBody>
      </p:sp>
      <p:pic>
        <p:nvPicPr>
          <p:cNvPr id="10" name="Picture 9">
            <a:extLst>
              <a:ext uri="{FF2B5EF4-FFF2-40B4-BE49-F238E27FC236}">
                <a16:creationId xmlns:a16="http://schemas.microsoft.com/office/drawing/2014/main" id="{0CDD8D9F-083A-CA98-A375-4414E7503617}"/>
              </a:ext>
            </a:extLst>
          </p:cNvPr>
          <p:cNvPicPr>
            <a:picLocks noChangeAspect="1"/>
          </p:cNvPicPr>
          <p:nvPr/>
        </p:nvPicPr>
        <p:blipFill>
          <a:blip r:embed="rId3"/>
          <a:stretch>
            <a:fillRect/>
          </a:stretch>
        </p:blipFill>
        <p:spPr>
          <a:xfrm>
            <a:off x="10586225" y="5252225"/>
            <a:ext cx="1605775" cy="1605775"/>
          </a:xfrm>
          <a:prstGeom prst="rect">
            <a:avLst/>
          </a:prstGeom>
        </p:spPr>
      </p:pic>
      <p:pic>
        <p:nvPicPr>
          <p:cNvPr id="3" name="Picture 2" descr="A pink and black logo">
            <a:extLst>
              <a:ext uri="{FF2B5EF4-FFF2-40B4-BE49-F238E27FC236}">
                <a16:creationId xmlns:a16="http://schemas.microsoft.com/office/drawing/2014/main" id="{0FF8642D-F833-CE4B-690E-C198DD0F1A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38800"/>
            <a:ext cx="2962275" cy="1219200"/>
          </a:xfrm>
          <a:prstGeom prst="rect">
            <a:avLst/>
          </a:prstGeom>
        </p:spPr>
      </p:pic>
      <p:sp>
        <p:nvSpPr>
          <p:cNvPr id="5" name="TextBox 4">
            <a:extLst>
              <a:ext uri="{FF2B5EF4-FFF2-40B4-BE49-F238E27FC236}">
                <a16:creationId xmlns:a16="http://schemas.microsoft.com/office/drawing/2014/main" id="{4AAF3CCE-7B6C-CA30-5FE6-C45CDBA3C18E}"/>
              </a:ext>
            </a:extLst>
          </p:cNvPr>
          <p:cNvSpPr txBox="1"/>
          <p:nvPr/>
        </p:nvSpPr>
        <p:spPr>
          <a:xfrm>
            <a:off x="1911398" y="1167884"/>
            <a:ext cx="8004127" cy="523220"/>
          </a:xfrm>
          <a:prstGeom prst="rect">
            <a:avLst/>
          </a:prstGeom>
          <a:noFill/>
        </p:spPr>
        <p:txBody>
          <a:bodyPr wrap="square">
            <a:spAutoFit/>
          </a:bodyPr>
          <a:lstStyle/>
          <a:p>
            <a:pPr marL="0" indent="0" algn="ctr" defTabSz="914400" eaLnBrk="1" fontAlgn="auto" hangingPunct="1">
              <a:lnSpc>
                <a:spcPct val="100000"/>
              </a:lnSpc>
              <a:spcBef>
                <a:spcPts val="0"/>
              </a:spcBef>
              <a:spcAft>
                <a:spcPts val="0"/>
              </a:spcAft>
              <a:buClrTx/>
              <a:buSzTx/>
              <a:defRPr/>
            </a:pPr>
            <a:r>
              <a:rPr lang="en-GB" sz="2800" b="1" dirty="0">
                <a:solidFill>
                  <a:srgbClr val="00B050"/>
                </a:solidFill>
              </a:rPr>
              <a:t>CAIRN</a:t>
            </a:r>
            <a:r>
              <a:rPr lang="en-GB" sz="2800" dirty="0">
                <a:solidFill>
                  <a:srgbClr val="00B050"/>
                </a:solidFill>
              </a:rPr>
              <a:t> (Climate Action In Rural Northeast) </a:t>
            </a:r>
          </a:p>
        </p:txBody>
      </p:sp>
    </p:spTree>
    <p:extLst>
      <p:ext uri="{BB962C8B-B14F-4D97-AF65-F5344CB8AC3E}">
        <p14:creationId xmlns:p14="http://schemas.microsoft.com/office/powerpoint/2010/main" val="33780489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27711-1ECE-8C2E-9A37-7995D8A4AF0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CD59C55-C117-183D-C36F-71F3AAB452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005" y="0"/>
            <a:ext cx="9074989" cy="68065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B14E837A-0E89-C626-AADE-F0F48F99666A}"/>
              </a:ext>
            </a:extLst>
          </p:cNvPr>
          <p:cNvSpPr txBox="1"/>
          <p:nvPr/>
        </p:nvSpPr>
        <p:spPr>
          <a:xfrm>
            <a:off x="1234067" y="3936768"/>
            <a:ext cx="9723864" cy="553998"/>
          </a:xfrm>
          <a:prstGeom prst="rect">
            <a:avLst/>
          </a:prstGeom>
          <a:noFill/>
        </p:spPr>
        <p:txBody>
          <a:bodyPr wrap="square" rtlCol="0">
            <a:spAutoFit/>
          </a:bodyPr>
          <a:lstStyle/>
          <a:p>
            <a:pPr algn="ctr"/>
            <a:r>
              <a:rPr lang="en-GB" sz="3000" dirty="0">
                <a:solidFill>
                  <a:srgbClr val="005672"/>
                </a:solidFill>
                <a:hlinkClick r:id="rId4"/>
              </a:rPr>
              <a:t>Fiona.Christian@durhamcommunityaction.org.uk</a:t>
            </a:r>
            <a:r>
              <a:rPr lang="en-GB" sz="3000" dirty="0">
                <a:solidFill>
                  <a:srgbClr val="005672"/>
                </a:solidFill>
              </a:rPr>
              <a:t> </a:t>
            </a:r>
          </a:p>
        </p:txBody>
      </p:sp>
      <p:pic>
        <p:nvPicPr>
          <p:cNvPr id="4" name="Picture 3">
            <a:extLst>
              <a:ext uri="{FF2B5EF4-FFF2-40B4-BE49-F238E27FC236}">
                <a16:creationId xmlns:a16="http://schemas.microsoft.com/office/drawing/2014/main" id="{777F2E05-7B30-C1B6-5FDC-13F9A2DD5B63}"/>
              </a:ext>
            </a:extLst>
          </p:cNvPr>
          <p:cNvPicPr>
            <a:picLocks noChangeAspect="1"/>
          </p:cNvPicPr>
          <p:nvPr/>
        </p:nvPicPr>
        <p:blipFill>
          <a:blip r:embed="rId5"/>
          <a:stretch>
            <a:fillRect/>
          </a:stretch>
        </p:blipFill>
        <p:spPr>
          <a:xfrm>
            <a:off x="4221790" y="5587399"/>
            <a:ext cx="2962275" cy="1219200"/>
          </a:xfrm>
          <a:prstGeom prst="rect">
            <a:avLst/>
          </a:prstGeom>
        </p:spPr>
      </p:pic>
    </p:spTree>
    <p:extLst>
      <p:ext uri="{BB962C8B-B14F-4D97-AF65-F5344CB8AC3E}">
        <p14:creationId xmlns:p14="http://schemas.microsoft.com/office/powerpoint/2010/main" val="4114343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Arial Unicode MS"/>
      </a:majorFont>
      <a:minorFont>
        <a:latin typeface="Arial"/>
        <a:ea typeface=""/>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effectLst/>
            <a:latin typeface="Arial"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effectLst/>
            <a:latin typeface="Arial" charset="0"/>
            <a:cs typeface="Arial Unicode M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ang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ac6a127-b972-4013-b0eb-d56ede002cde">
      <Terms xmlns="http://schemas.microsoft.com/office/infopath/2007/PartnerControls"/>
    </lcf76f155ced4ddcb4097134ff3c332f>
    <TaxCatchAll xmlns="c02294a7-1592-4dda-9645-1287fc96a93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5083CD49954B646BAF31E971B60D3F2" ma:contentTypeVersion="16" ma:contentTypeDescription="Create a new document." ma:contentTypeScope="" ma:versionID="541d66fb1c643976d321f9322de95130">
  <xsd:schema xmlns:xsd="http://www.w3.org/2001/XMLSchema" xmlns:xs="http://www.w3.org/2001/XMLSchema" xmlns:p="http://schemas.microsoft.com/office/2006/metadata/properties" xmlns:ns2="6ac6a127-b972-4013-b0eb-d56ede002cde" xmlns:ns3="c02294a7-1592-4dda-9645-1287fc96a931" targetNamespace="http://schemas.microsoft.com/office/2006/metadata/properties" ma:root="true" ma:fieldsID="4aaa7c8dddaf317fe6417a7d3a6691a6" ns2:_="" ns3:_="">
    <xsd:import namespace="6ac6a127-b972-4013-b0eb-d56ede002cde"/>
    <xsd:import namespace="c02294a7-1592-4dda-9645-1287fc96a93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3:SharedWithUsers" minOccurs="0"/>
                <xsd:element ref="ns3: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c6a127-b972-4013-b0eb-d56ede002c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c23efd7-400d-45ca-9678-9a4a242481a9"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description="" ma:indexed="true" ma:internalName="MediaServiceLocation" ma:readOnly="true">
      <xsd:simpleType>
        <xsd:restriction base="dms:Text"/>
      </xsd:simpleType>
    </xsd:element>
    <xsd:element name="MediaServiceObjectDetectorVersions" ma:index="1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02294a7-1592-4dda-9645-1287fc96a93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ccdc2a2-f832-465b-b953-e78ec3e9e533}" ma:internalName="TaxCatchAll" ma:showField="CatchAllData" ma:web="c02294a7-1592-4dda-9645-1287fc96a931">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8DBCF4-AB96-4761-A094-9BEA6D1D5DE8}">
  <ds:schemaRefs>
    <ds:schemaRef ds:uri="c02294a7-1592-4dda-9645-1287fc96a931"/>
    <ds:schemaRef ds:uri="http://purl.org/dc/terms/"/>
    <ds:schemaRef ds:uri="http://schemas.microsoft.com/office/2006/metadata/properties"/>
    <ds:schemaRef ds:uri="http://schemas.microsoft.com/office/2006/documentManagement/types"/>
    <ds:schemaRef ds:uri="http://www.w3.org/XML/1998/namespace"/>
    <ds:schemaRef ds:uri="http://schemas.openxmlformats.org/package/2006/metadata/core-properties"/>
    <ds:schemaRef ds:uri="http://purl.org/dc/elements/1.1/"/>
    <ds:schemaRef ds:uri="http://purl.org/dc/dcmitype/"/>
    <ds:schemaRef ds:uri="http://schemas.microsoft.com/office/infopath/2007/PartnerControls"/>
    <ds:schemaRef ds:uri="6ac6a127-b972-4013-b0eb-d56ede002cde"/>
  </ds:schemaRefs>
</ds:datastoreItem>
</file>

<file path=customXml/itemProps2.xml><?xml version="1.0" encoding="utf-8"?>
<ds:datastoreItem xmlns:ds="http://schemas.openxmlformats.org/officeDocument/2006/customXml" ds:itemID="{6FDAE821-F80C-46A1-BC8E-81A843867A76}">
  <ds:schemaRefs>
    <ds:schemaRef ds:uri="http://schemas.microsoft.com/sharepoint/v3/contenttype/forms"/>
  </ds:schemaRefs>
</ds:datastoreItem>
</file>

<file path=customXml/itemProps3.xml><?xml version="1.0" encoding="utf-8"?>
<ds:datastoreItem xmlns:ds="http://schemas.openxmlformats.org/officeDocument/2006/customXml" ds:itemID="{320C622D-DA49-4AAF-93D0-05DA4C942E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c6a127-b972-4013-b0eb-d56ede002cde"/>
    <ds:schemaRef ds:uri="c02294a7-1592-4dda-9645-1287fc96a9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2145</TotalTime>
  <Words>702</Words>
  <Application>Microsoft Office PowerPoint</Application>
  <PresentationFormat>Widescreen</PresentationFormat>
  <Paragraphs>107</Paragraphs>
  <Slides>6</Slides>
  <Notes>6</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6</vt:i4>
      </vt:variant>
    </vt:vector>
  </HeadingPairs>
  <TitlesOfParts>
    <vt:vector size="17" baseType="lpstr">
      <vt:lpstr>Aptos</vt:lpstr>
      <vt:lpstr>Arial</vt:lpstr>
      <vt:lpstr>Calibri</vt:lpstr>
      <vt:lpstr>Calibri Light</vt:lpstr>
      <vt:lpstr>Gill Sans MT</vt:lpstr>
      <vt:lpstr>Symbol</vt:lpstr>
      <vt:lpstr>Tenorite</vt:lpstr>
      <vt:lpstr>Times New Roman</vt:lpstr>
      <vt:lpstr>Office Theme</vt:lpstr>
      <vt:lpstr>1_Office Theme</vt:lpstr>
      <vt:lpstr>Orange Theme</vt:lpstr>
      <vt:lpstr>PowerPoint Presentation</vt:lpstr>
      <vt:lpstr>PowerPoint Presentation</vt:lpstr>
      <vt:lpstr>Energy and Sustainability in Community Buildings</vt:lpstr>
      <vt:lpstr>Community Buildings – a Guide to Property Ownership and Leases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Allison Lishman</dc:creator>
  <cp:lastModifiedBy>Fiona Christian</cp:lastModifiedBy>
  <cp:revision>7</cp:revision>
  <cp:lastPrinted>2025-03-18T16:48:40Z</cp:lastPrinted>
  <dcterms:created xsi:type="dcterms:W3CDTF">2021-01-04T11:33:38Z</dcterms:created>
  <dcterms:modified xsi:type="dcterms:W3CDTF">2025-03-26T15:19:50Z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0x010100D5083CD49954B646BAF31E971B60D3F2</vt:lpwstr>
  </property>
  <property fmtid="{D5CDD505-2E9C-101B-9397-08002B2CF9AE}" pid="3" name="MediaServiceImageTags">
    <vt:lpwstr/>
  </property>
</Properties>
</file>